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95" d="100"/>
          <a:sy n="95" d="100"/>
        </p:scale>
        <p:origin x="-3296" y="-4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F3B5-A126-E549-B62E-FDDC1D79CC6C}" type="datetimeFigureOut">
              <a:rPr lang="en-US" smtClean="0"/>
              <a:pPr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661E-B40C-0546-81F7-66DED8A022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F3B5-A126-E549-B62E-FDDC1D79CC6C}" type="datetimeFigureOut">
              <a:rPr lang="en-US" smtClean="0"/>
              <a:pPr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661E-B40C-0546-81F7-66DED8A022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F3B5-A126-E549-B62E-FDDC1D79CC6C}" type="datetimeFigureOut">
              <a:rPr lang="en-US" smtClean="0"/>
              <a:pPr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661E-B40C-0546-81F7-66DED8A022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F3B5-A126-E549-B62E-FDDC1D79CC6C}" type="datetimeFigureOut">
              <a:rPr lang="en-US" smtClean="0"/>
              <a:pPr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661E-B40C-0546-81F7-66DED8A022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F3B5-A126-E549-B62E-FDDC1D79CC6C}" type="datetimeFigureOut">
              <a:rPr lang="en-US" smtClean="0"/>
              <a:pPr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661E-B40C-0546-81F7-66DED8A022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F3B5-A126-E549-B62E-FDDC1D79CC6C}" type="datetimeFigureOut">
              <a:rPr lang="en-US" smtClean="0"/>
              <a:pPr/>
              <a:t>12/7/15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661E-B40C-0546-81F7-66DED8A022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F3B5-A126-E549-B62E-FDDC1D79CC6C}" type="datetimeFigureOut">
              <a:rPr lang="en-US" smtClean="0"/>
              <a:pPr/>
              <a:t>12/7/15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661E-B40C-0546-81F7-66DED8A022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F3B5-A126-E549-B62E-FDDC1D79CC6C}" type="datetimeFigureOut">
              <a:rPr lang="en-US" smtClean="0"/>
              <a:pPr/>
              <a:t>12/7/15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661E-B40C-0546-81F7-66DED8A022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F3B5-A126-E549-B62E-FDDC1D79CC6C}" type="datetimeFigureOut">
              <a:rPr lang="en-US" smtClean="0"/>
              <a:pPr/>
              <a:t>12/7/15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661E-B40C-0546-81F7-66DED8A022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F3B5-A126-E549-B62E-FDDC1D79CC6C}" type="datetimeFigureOut">
              <a:rPr lang="en-US" smtClean="0"/>
              <a:pPr/>
              <a:t>12/7/15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661E-B40C-0546-81F7-66DED8A022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F3B5-A126-E549-B62E-FDDC1D79CC6C}" type="datetimeFigureOut">
              <a:rPr lang="en-US" smtClean="0"/>
              <a:pPr/>
              <a:t>12/7/15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661E-B40C-0546-81F7-66DED8A022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6F3B5-A126-E549-B62E-FDDC1D79CC6C}" type="datetimeFigureOut">
              <a:rPr lang="en-US" smtClean="0"/>
              <a:pPr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8661E-B40C-0546-81F7-66DED8A022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08001"/>
            <a:ext cx="5734050" cy="1168399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1800" b="1" dirty="0" smtClean="0"/>
              <a:t>Main Idea?      </a:t>
            </a:r>
            <a:r>
              <a:rPr lang="en-US" sz="2800" b="1" dirty="0" smtClean="0">
                <a:latin typeface="Herculanum"/>
              </a:rPr>
              <a:t>Sedimentary </a:t>
            </a:r>
            <a:r>
              <a:rPr lang="en-US" sz="2800" b="1" dirty="0" smtClean="0">
                <a:latin typeface="Herculanum"/>
              </a:rPr>
              <a:t> </a:t>
            </a:r>
            <a:r>
              <a:rPr lang="en-US" sz="2800" b="1" dirty="0" smtClean="0">
                <a:latin typeface="Herculanum"/>
              </a:rPr>
              <a:t>Rocks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From the </a:t>
            </a:r>
            <a:r>
              <a:rPr lang="en-US" sz="1800" dirty="0" smtClean="0"/>
              <a:t>Latin</a:t>
            </a:r>
            <a:r>
              <a:rPr lang="en-US" sz="1800" dirty="0" smtClean="0"/>
              <a:t> </a:t>
            </a:r>
            <a:r>
              <a:rPr lang="en-US" sz="1800" dirty="0" smtClean="0"/>
              <a:t>words </a:t>
            </a:r>
            <a:r>
              <a:rPr lang="en-US" sz="1800" dirty="0" smtClean="0"/>
              <a:t>“</a:t>
            </a:r>
            <a:r>
              <a:rPr lang="en-US" sz="1800" dirty="0" err="1" smtClean="0"/>
              <a:t>sedi</a:t>
            </a:r>
            <a:r>
              <a:rPr lang="en-US" sz="1800" dirty="0" smtClean="0"/>
              <a:t>” </a:t>
            </a:r>
            <a:r>
              <a:rPr lang="en-US" sz="1800" dirty="0" smtClean="0"/>
              <a:t>meaning </a:t>
            </a:r>
            <a:r>
              <a:rPr lang="en-US" sz="1800" dirty="0" smtClean="0"/>
              <a:t>to </a:t>
            </a:r>
            <a:r>
              <a:rPr lang="en-US" sz="1800" u="sng" dirty="0" smtClean="0"/>
              <a:t>settle</a:t>
            </a:r>
            <a:r>
              <a:rPr lang="en-US" sz="1800" dirty="0" smtClean="0"/>
              <a:t>, </a:t>
            </a:r>
            <a:r>
              <a:rPr lang="en-US" sz="1800" dirty="0" smtClean="0"/>
              <a:t>and ”</a:t>
            </a:r>
            <a:r>
              <a:rPr lang="en-US" sz="1800" dirty="0" err="1" smtClean="0"/>
              <a:t>ment</a:t>
            </a:r>
            <a:r>
              <a:rPr lang="en-US" sz="1800" dirty="0" smtClean="0"/>
              <a:t>” </a:t>
            </a:r>
            <a:r>
              <a:rPr lang="en-US" sz="1800" dirty="0" smtClean="0"/>
              <a:t>meaning </a:t>
            </a:r>
            <a:r>
              <a:rPr lang="en-US" sz="1800" u="sng" dirty="0" smtClean="0"/>
              <a:t>action or resulting state</a:t>
            </a:r>
            <a:r>
              <a:rPr lang="en-US" sz="1800" dirty="0" smtClean="0"/>
              <a:t>.</a:t>
            </a:r>
            <a:r>
              <a:rPr lang="en-US" sz="1800" dirty="0"/>
              <a:t> </a:t>
            </a:r>
            <a:r>
              <a:rPr lang="en-US" sz="1800" dirty="0" smtClean="0"/>
              <a:t> The </a:t>
            </a:r>
            <a:r>
              <a:rPr lang="en-US" sz="1800" dirty="0"/>
              <a:t>only type of rock that contain fossils! 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209800"/>
            <a:ext cx="1828800" cy="24384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Definition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Rocks formed by compacted and cemented sediments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667000" y="2209800"/>
            <a:ext cx="1778312" cy="2438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noProof="0" dirty="0" smtClean="0">
                <a:solidFill>
                  <a:srgbClr val="000000"/>
                </a:solidFill>
              </a:rPr>
              <a:t>Classification</a:t>
            </a:r>
          </a:p>
          <a:p>
            <a:pPr marL="285750" marR="0" lvl="0" indent="-2857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err="1" smtClean="0">
                <a:solidFill>
                  <a:srgbClr val="000000"/>
                </a:solidFill>
              </a:rPr>
              <a:t>Clastic</a:t>
            </a:r>
            <a:r>
              <a:rPr lang="en-US" dirty="0" smtClean="0">
                <a:solidFill>
                  <a:srgbClr val="000000"/>
                </a:solidFill>
              </a:rPr>
              <a:t> (54)</a:t>
            </a:r>
          </a:p>
          <a:p>
            <a:pPr marL="285750" marR="0" lvl="0" indent="-2857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Organic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(55)</a:t>
            </a:r>
          </a:p>
          <a:p>
            <a:pPr marL="285750" marR="0" lvl="0" indent="-2857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baseline="0" dirty="0" smtClean="0">
                <a:solidFill>
                  <a:srgbClr val="000000"/>
                </a:solidFill>
              </a:rPr>
              <a:t>Chemical</a:t>
            </a:r>
            <a:r>
              <a:rPr lang="en-US" dirty="0" smtClean="0">
                <a:solidFill>
                  <a:srgbClr val="000000"/>
                </a:solidFill>
              </a:rPr>
              <a:t> (56)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724400" y="2209800"/>
            <a:ext cx="1619250" cy="2438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Examples</a:t>
            </a:r>
          </a:p>
          <a:p>
            <a:pPr marL="285750" marR="0" lvl="0" indent="-2857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Conglomerate</a:t>
            </a:r>
          </a:p>
          <a:p>
            <a:pPr marL="285750" marR="0" lvl="0" indent="-2857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Sandstone</a:t>
            </a:r>
          </a:p>
          <a:p>
            <a:pPr marL="285750" marR="0" lvl="0" indent="-2857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noProof="0" dirty="0" smtClean="0">
                <a:solidFill>
                  <a:srgbClr val="000000"/>
                </a:solidFill>
              </a:rPr>
              <a:t>Limestone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524002" y="1676400"/>
            <a:ext cx="1676401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3629026" y="1676401"/>
            <a:ext cx="4" cy="45719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4010024" y="1676402"/>
            <a:ext cx="1400178" cy="5333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113908"/>
              </p:ext>
            </p:extLst>
          </p:nvPr>
        </p:nvGraphicFramePr>
        <p:xfrm>
          <a:off x="609600" y="4800600"/>
          <a:ext cx="5686422" cy="40995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5474"/>
                <a:gridCol w="1895474"/>
                <a:gridCol w="1895474"/>
              </a:tblGrid>
              <a:tr h="102704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Clastic</a:t>
                      </a:r>
                      <a:r>
                        <a:rPr lang="en-US" dirty="0" smtClean="0"/>
                        <a:t> Sedimentary Rocks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Organic Sedimentary Rocks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Chemical Sedimentary Rocks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5157">
                <a:tc>
                  <a:txBody>
                    <a:bodyPr/>
                    <a:lstStyle/>
                    <a:p>
                      <a:r>
                        <a:rPr lang="en-US" dirty="0" smtClean="0"/>
                        <a:t>Made of other rocks and minerals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Made from remains of organisms (plants/animals)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Formed when solid minerals precipitate</a:t>
                      </a:r>
                      <a:r>
                        <a:rPr lang="en-US" baseline="0" dirty="0" smtClean="0"/>
                        <a:t> out of a solution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5157">
                <a:tc>
                  <a:txBody>
                    <a:bodyPr/>
                    <a:lstStyle/>
                    <a:p>
                      <a:r>
                        <a:rPr lang="en-US" dirty="0" smtClean="0"/>
                        <a:t>Ex: Conglomerate,</a:t>
                      </a:r>
                      <a:r>
                        <a:rPr lang="en-US" baseline="0" dirty="0" smtClean="0"/>
                        <a:t> sandstone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Ex: Limestone,</a:t>
                      </a:r>
                      <a:r>
                        <a:rPr lang="en-US" baseline="0" dirty="0" smtClean="0"/>
                        <a:t> Coal</a:t>
                      </a:r>
                    </a:p>
                    <a:p>
                      <a:r>
                        <a:rPr lang="en-US" baseline="0" dirty="0" smtClean="0"/>
                        <a:t>Fossils: the remains or traces of once living things.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Limestone, Halite</a:t>
                      </a:r>
                    </a:p>
                    <a:p>
                      <a:r>
                        <a:rPr lang="en-US" baseline="0" dirty="0" smtClean="0"/>
                        <a:t>Precipitate: a solid that comes out of a solution due to chemical reaction.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9" name="Picture 18" descr="Screen Shot 2015-12-07 at 9.06.1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83" y="3834731"/>
            <a:ext cx="1820237" cy="813469"/>
          </a:xfrm>
          <a:prstGeom prst="rect">
            <a:avLst/>
          </a:prstGeom>
        </p:spPr>
      </p:pic>
      <p:pic>
        <p:nvPicPr>
          <p:cNvPr id="20" name="Picture 19" descr="Screen Shot 2015-12-07 at 9.09.3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860800"/>
            <a:ext cx="1778312" cy="787400"/>
          </a:xfrm>
          <a:prstGeom prst="rect">
            <a:avLst/>
          </a:prstGeom>
        </p:spPr>
      </p:pic>
      <p:pic>
        <p:nvPicPr>
          <p:cNvPr id="21" name="Picture 20" descr="Screen Shot 2015-12-07 at 9.10.39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4989" y="3860800"/>
            <a:ext cx="1648661" cy="787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08001"/>
            <a:ext cx="5734050" cy="1168399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1800" b="1" dirty="0" smtClean="0"/>
              <a:t>Main Idea?      </a:t>
            </a:r>
            <a:r>
              <a:rPr lang="en-US" sz="2800" b="1" dirty="0" smtClean="0">
                <a:latin typeface="Herculanum"/>
              </a:rPr>
              <a:t>Sedimentary </a:t>
            </a:r>
            <a:r>
              <a:rPr lang="en-US" sz="2800" b="1" dirty="0" smtClean="0">
                <a:latin typeface="Herculanum"/>
              </a:rPr>
              <a:t> </a:t>
            </a:r>
            <a:r>
              <a:rPr lang="en-US" sz="2800" b="1" dirty="0" smtClean="0">
                <a:latin typeface="Herculanum"/>
              </a:rPr>
              <a:t>Rocks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400" dirty="0" smtClean="0"/>
              <a:t>From the </a:t>
            </a:r>
            <a:r>
              <a:rPr lang="en-US" sz="1400" dirty="0" smtClean="0"/>
              <a:t>Latin</a:t>
            </a:r>
            <a:r>
              <a:rPr lang="en-US" sz="1400" dirty="0" smtClean="0"/>
              <a:t> </a:t>
            </a:r>
            <a:r>
              <a:rPr lang="en-US" sz="1400" dirty="0" smtClean="0"/>
              <a:t>words </a:t>
            </a:r>
            <a:r>
              <a:rPr lang="en-US" sz="1400" dirty="0" smtClean="0"/>
              <a:t>“</a:t>
            </a:r>
            <a:r>
              <a:rPr lang="en-US" sz="1400" dirty="0" err="1" smtClean="0"/>
              <a:t>sedi</a:t>
            </a:r>
            <a:r>
              <a:rPr lang="en-US" sz="1400" dirty="0" smtClean="0"/>
              <a:t>” </a:t>
            </a:r>
            <a:r>
              <a:rPr lang="en-US" sz="1400" dirty="0" smtClean="0"/>
              <a:t>meaning </a:t>
            </a:r>
            <a:r>
              <a:rPr lang="en-US" sz="1400" dirty="0" smtClean="0"/>
              <a:t>to </a:t>
            </a:r>
            <a:r>
              <a:rPr lang="en-US" sz="1400" u="sng" dirty="0" smtClean="0"/>
              <a:t>					</a:t>
            </a:r>
            <a:r>
              <a:rPr lang="en-US" sz="1400" dirty="0" smtClean="0"/>
              <a:t>, </a:t>
            </a:r>
            <a:r>
              <a:rPr lang="en-US" sz="1400" dirty="0" smtClean="0"/>
              <a:t>and ”</a:t>
            </a:r>
            <a:r>
              <a:rPr lang="en-US" sz="1400" dirty="0" err="1" smtClean="0"/>
              <a:t>ment</a:t>
            </a:r>
            <a:r>
              <a:rPr lang="en-US" sz="1400" dirty="0" smtClean="0"/>
              <a:t>” </a:t>
            </a:r>
            <a:r>
              <a:rPr lang="en-US" sz="1400" dirty="0" smtClean="0"/>
              <a:t>meaning </a:t>
            </a:r>
            <a:r>
              <a:rPr lang="en-US" sz="1400" u="sng" dirty="0"/>
              <a:t>	</a:t>
            </a:r>
            <a:r>
              <a:rPr lang="en-US" sz="1400" u="sng" dirty="0" smtClean="0"/>
              <a:t>						</a:t>
            </a:r>
            <a:r>
              <a:rPr lang="en-US" sz="1400" dirty="0" smtClean="0"/>
              <a:t>.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  The only type of rock that contain </a:t>
            </a:r>
            <a:r>
              <a:rPr lang="en-US" sz="1400" u="sng" dirty="0" smtClean="0"/>
              <a:t>					</a:t>
            </a:r>
            <a:r>
              <a:rPr lang="en-US" sz="1400" dirty="0" smtClean="0"/>
              <a:t>!  </a:t>
            </a:r>
            <a:endParaRPr lang="en-US" sz="1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209800"/>
            <a:ext cx="1828800" cy="198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Definition</a:t>
            </a:r>
          </a:p>
          <a:p>
            <a:r>
              <a:rPr lang="en-US" sz="1400" dirty="0" smtClean="0">
                <a:solidFill>
                  <a:srgbClr val="000000"/>
                </a:solidFill>
              </a:rPr>
              <a:t>Rocks formed by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667000" y="2209800"/>
            <a:ext cx="1778312" cy="1981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noProof="0" dirty="0" smtClean="0">
                <a:solidFill>
                  <a:srgbClr val="000000"/>
                </a:solidFill>
              </a:rPr>
              <a:t>Classification</a:t>
            </a:r>
          </a:p>
          <a:p>
            <a:pPr marL="285750" marR="0" lvl="0" indent="-2857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400" dirty="0" err="1" smtClean="0">
                <a:solidFill>
                  <a:srgbClr val="000000"/>
                </a:solidFill>
              </a:rPr>
              <a:t>Clastic</a:t>
            </a:r>
            <a:r>
              <a:rPr lang="en-US" sz="1400" dirty="0" smtClean="0">
                <a:solidFill>
                  <a:srgbClr val="000000"/>
                </a:solidFill>
              </a:rPr>
              <a:t> (54)</a:t>
            </a:r>
          </a:p>
          <a:p>
            <a:pPr marL="285750" marR="0" lvl="0" indent="-2857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Organic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(55)</a:t>
            </a:r>
          </a:p>
          <a:p>
            <a:pPr marL="285750" marR="0" lvl="0" indent="-2857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400" baseline="0" dirty="0" smtClean="0">
                <a:solidFill>
                  <a:srgbClr val="000000"/>
                </a:solidFill>
              </a:rPr>
              <a:t>Chemical</a:t>
            </a:r>
            <a:r>
              <a:rPr lang="en-US" sz="1400" dirty="0" smtClean="0">
                <a:solidFill>
                  <a:srgbClr val="000000"/>
                </a:solidFill>
              </a:rPr>
              <a:t> (56)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724400" y="2209800"/>
            <a:ext cx="1619250" cy="1981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Examples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524002" y="1676400"/>
            <a:ext cx="1676401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3629026" y="1676401"/>
            <a:ext cx="4" cy="45719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4010024" y="1676402"/>
            <a:ext cx="1400178" cy="5333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279691"/>
              </p:ext>
            </p:extLst>
          </p:nvPr>
        </p:nvGraphicFramePr>
        <p:xfrm>
          <a:off x="609600" y="4419600"/>
          <a:ext cx="5686422" cy="36973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5474"/>
                <a:gridCol w="1895474"/>
                <a:gridCol w="1895474"/>
              </a:tblGrid>
              <a:tr h="1027043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Clastic</a:t>
                      </a:r>
                      <a:r>
                        <a:rPr lang="en-US" sz="1600" b="1" dirty="0" smtClean="0"/>
                        <a:t> </a:t>
                      </a:r>
                    </a:p>
                    <a:p>
                      <a:r>
                        <a:rPr lang="en-US" sz="1600" b="1" dirty="0" smtClean="0"/>
                        <a:t>Sedimentary Rocks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Organic Sedimentary Rocks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Chemical Sedimentary Rocks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5157">
                <a:tc>
                  <a:txBody>
                    <a:bodyPr/>
                    <a:lstStyle/>
                    <a:p>
                      <a:r>
                        <a:rPr lang="en-US" dirty="0" smtClean="0"/>
                        <a:t>Made of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Made from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Formed when</a:t>
                      </a:r>
                      <a:endParaRPr lang="en-US" baseline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5157">
                <a:tc>
                  <a:txBody>
                    <a:bodyPr/>
                    <a:lstStyle/>
                    <a:p>
                      <a:r>
                        <a:rPr lang="en-US" dirty="0" smtClean="0"/>
                        <a:t>Ex: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Ex: </a:t>
                      </a:r>
                    </a:p>
                    <a:p>
                      <a:endParaRPr lang="en-US" baseline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Ex: </a:t>
                      </a:r>
                    </a:p>
                    <a:p>
                      <a:r>
                        <a:rPr lang="en-US" sz="1400" baseline="0" dirty="0" smtClean="0"/>
                        <a:t>Precipitate: a solid that comes out of a solution due to chemical reaction.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4" descr="Screen Shot 2015-12-07 at 9.06.1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83" y="3377531"/>
            <a:ext cx="1820237" cy="813469"/>
          </a:xfrm>
          <a:prstGeom prst="rect">
            <a:avLst/>
          </a:prstGeom>
        </p:spPr>
      </p:pic>
      <p:pic>
        <p:nvPicPr>
          <p:cNvPr id="8" name="Picture 7" descr="Screen Shot 2015-12-07 at 9.09.3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403600"/>
            <a:ext cx="1778312" cy="787400"/>
          </a:xfrm>
          <a:prstGeom prst="rect">
            <a:avLst/>
          </a:prstGeom>
        </p:spPr>
      </p:pic>
      <p:pic>
        <p:nvPicPr>
          <p:cNvPr id="9" name="Picture 8" descr="Screen Shot 2015-12-07 at 9.10.39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4989" y="3403600"/>
            <a:ext cx="1648661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718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162</Words>
  <Application>Microsoft Macintosh PowerPoint</Application>
  <PresentationFormat>On-screen Show (4:3)</PresentationFormat>
  <Paragraphs>41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Main Idea?      Sedimentary  Rocks From the Latin words “sedi” meaning to settle, and ”ment” meaning action or resulting state.  The only type of rock that contain fossils! </vt:lpstr>
      <vt:lpstr>Main Idea?      Sedimentary  Rocks From the Latin words “sedi” meaning to      , and ”ment” meaning        .   The only type of rock that contain      !  </vt:lpstr>
    </vt:vector>
  </TitlesOfParts>
  <Company>Tigard-Tualatin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Idea?  Metamorphic Rocks From the Greek words “meta” meaning _______________, and ”morph” meaning _____________________________. </dc:title>
  <dc:creator>Teacher</dc:creator>
  <cp:lastModifiedBy>Kim Brown</cp:lastModifiedBy>
  <cp:revision>13</cp:revision>
  <dcterms:created xsi:type="dcterms:W3CDTF">2013-01-25T04:21:04Z</dcterms:created>
  <dcterms:modified xsi:type="dcterms:W3CDTF">2015-12-08T05:12:07Z</dcterms:modified>
</cp:coreProperties>
</file>