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4" r:id="rId3"/>
    <p:sldId id="259" r:id="rId4"/>
    <p:sldId id="269" r:id="rId5"/>
    <p:sldId id="270" r:id="rId6"/>
    <p:sldId id="272" r:id="rId7"/>
    <p:sldId id="266" r:id="rId8"/>
    <p:sldId id="271" r:id="rId9"/>
    <p:sldId id="265"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96667" autoAdjust="0"/>
  </p:normalViewPr>
  <p:slideViewPr>
    <p:cSldViewPr snapToGrid="0" snapToObjects="1">
      <p:cViewPr>
        <p:scale>
          <a:sx n="70" d="100"/>
          <a:sy n="70" d="100"/>
        </p:scale>
        <p:origin x="-2008" y="-4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5CC809-3336-4E2F-B8C3-397F2CBE87AF}" type="datetimeFigureOut">
              <a:rPr lang="en-US" smtClean="0"/>
              <a:pPr/>
              <a:t>3/5/15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69D805-55BA-4662-926A-A072F14AFA7E}" type="slidenum">
              <a:rPr lang="en-US" smtClean="0"/>
              <a:pPr/>
              <a:t>‹#›</a:t>
            </a:fld>
            <a:endParaRPr lang="en-US"/>
          </a:p>
        </p:txBody>
      </p:sp>
    </p:spTree>
    <p:extLst>
      <p:ext uri="{BB962C8B-B14F-4D97-AF65-F5344CB8AC3E}">
        <p14:creationId xmlns:p14="http://schemas.microsoft.com/office/powerpoint/2010/main" val="358266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this slide as the volunteers</a:t>
            </a:r>
            <a:r>
              <a:rPr lang="en-US" baseline="0" dirty="0" smtClean="0"/>
              <a:t> enter and make sure they are facing away from the slide show before returning to the report for the class to take notes.</a:t>
            </a:r>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cstate="print"/>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cstate="print"/>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3/5/15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pPr/>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pPr/>
              <a:t>3/5/15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cstate="print"/>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cstate="print"/>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cstate="print"/>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cstate="print"/>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pPr/>
              <a:t>3/5/15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pPr/>
              <a:t>3/5/15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pPr/>
              <a:t>3/5/15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pPr/>
              <a:t>3/5/15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FullBackground.jpg"/>
          <p:cNvPicPr>
            <a:picLocks noChangeAspect="1"/>
          </p:cNvPicPr>
          <p:nvPr/>
        </p:nvPicPr>
        <p:blipFill>
          <a:blip r:embed="rId3" cstate="print"/>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cstate="print"/>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pPr/>
              <a:t>3/5/15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3/5/15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cstate="print"/>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pPr/>
              <a:t>3/5/15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 y="1183434"/>
            <a:ext cx="8702040" cy="1470025"/>
          </a:xfrm>
        </p:spPr>
        <p:txBody>
          <a:bodyPr/>
          <a:lstStyle/>
          <a:p>
            <a:r>
              <a:rPr lang="en-US" dirty="0" smtClean="0"/>
              <a:t>Listen Up!</a:t>
            </a:r>
            <a:br>
              <a:rPr lang="en-US" dirty="0" smtClean="0"/>
            </a:br>
            <a:endParaRPr lang="en-US" sz="2200" dirty="0">
              <a:solidFill>
                <a:schemeClr val="tx1">
                  <a:lumMod val="65000"/>
                </a:schemeClr>
              </a:solidFill>
            </a:endParaRPr>
          </a:p>
        </p:txBody>
      </p:sp>
      <p:sp>
        <p:nvSpPr>
          <p:cNvPr id="3" name="Subtitle 2"/>
          <p:cNvSpPr>
            <a:spLocks noGrp="1"/>
          </p:cNvSpPr>
          <p:nvPr>
            <p:ph type="subTitle" idx="1"/>
          </p:nvPr>
        </p:nvSpPr>
        <p:spPr/>
        <p:txBody>
          <a:bodyPr>
            <a:normAutofit/>
          </a:bodyPr>
          <a:lstStyle/>
          <a:p>
            <a:endParaRPr lang="en-US" sz="4500" dirty="0" smtClean="0"/>
          </a:p>
          <a:p>
            <a:r>
              <a:rPr lang="en-US" sz="4500" dirty="0" smtClean="0"/>
              <a:t>Winter 2015</a:t>
            </a:r>
            <a:endParaRPr lang="en-US" sz="4500" dirty="0"/>
          </a:p>
        </p:txBody>
      </p:sp>
    </p:spTree>
    <p:extLst>
      <p:ext uri="{BB962C8B-B14F-4D97-AF65-F5344CB8AC3E}">
        <p14:creationId xmlns:p14="http://schemas.microsoft.com/office/powerpoint/2010/main" val="23804133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Your Pride Points!</a:t>
            </a:r>
            <a:endParaRPr lang="en-US" dirty="0"/>
          </a:p>
        </p:txBody>
      </p:sp>
      <p:sp>
        <p:nvSpPr>
          <p:cNvPr id="3" name="Content Placeholder 2"/>
          <p:cNvSpPr>
            <a:spLocks noGrp="1"/>
          </p:cNvSpPr>
          <p:nvPr>
            <p:ph idx="1"/>
          </p:nvPr>
        </p:nvSpPr>
        <p:spPr/>
        <p:txBody>
          <a:bodyPr>
            <a:normAutofit/>
          </a:bodyPr>
          <a:lstStyle/>
          <a:p>
            <a:r>
              <a:rPr lang="en-US" sz="2800" dirty="0" smtClean="0"/>
              <a:t>Turn in a paper copy or e-mail Ms. Romero the class response to the last three bullet points:</a:t>
            </a:r>
          </a:p>
          <a:p>
            <a:pPr lvl="1">
              <a:spcBef>
                <a:spcPts val="2400"/>
              </a:spcBef>
            </a:pPr>
            <a:r>
              <a:rPr lang="en-US" sz="2400" dirty="0" smtClean="0"/>
              <a:t>What would have made it easier for the volunteers to remember the robbery report?</a:t>
            </a:r>
          </a:p>
          <a:p>
            <a:pPr lvl="1">
              <a:spcBef>
                <a:spcPts val="2400"/>
              </a:spcBef>
            </a:pPr>
            <a:r>
              <a:rPr lang="en-US" sz="2400" dirty="0" smtClean="0"/>
              <a:t>Was this one-way or two-way communication?</a:t>
            </a:r>
          </a:p>
          <a:p>
            <a:pPr lvl="1">
              <a:spcBef>
                <a:spcPts val="2400"/>
              </a:spcBef>
            </a:pPr>
            <a:r>
              <a:rPr lang="en-US" sz="2400" dirty="0" smtClean="0"/>
              <a:t>Which type is most helpful for effective communication to happen?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Take Away</a:t>
            </a:r>
            <a:endParaRPr lang="en-US" dirty="0"/>
          </a:p>
        </p:txBody>
      </p:sp>
      <p:sp>
        <p:nvSpPr>
          <p:cNvPr id="3" name="Content Placeholder 2"/>
          <p:cNvSpPr>
            <a:spLocks noGrp="1"/>
          </p:cNvSpPr>
          <p:nvPr>
            <p:ph idx="1"/>
          </p:nvPr>
        </p:nvSpPr>
        <p:spPr>
          <a:xfrm>
            <a:off x="600501" y="1828800"/>
            <a:ext cx="7762450" cy="4297363"/>
          </a:xfrm>
        </p:spPr>
        <p:txBody>
          <a:bodyPr>
            <a:normAutofit/>
          </a:bodyPr>
          <a:lstStyle/>
          <a:p>
            <a:r>
              <a:rPr lang="en-US" dirty="0" smtClean="0"/>
              <a:t>Use your conflict resolution skills, “I” statements, and two-way communication to work through sticky situations.</a:t>
            </a:r>
          </a:p>
          <a:p>
            <a:r>
              <a:rPr lang="en-US" dirty="0" smtClean="0"/>
              <a:t>Remember to listen carefully and ask questions if you are not sure if you have the details right.</a:t>
            </a:r>
          </a:p>
          <a:p>
            <a:r>
              <a:rPr lang="en-US" dirty="0" smtClean="0"/>
              <a:t>Practicing all of these skills shows that you are an important part of the Hazelbrook Middle School culture of being </a:t>
            </a:r>
            <a:r>
              <a:rPr lang="en-US" b="1" dirty="0" smtClean="0"/>
              <a:t>Safe</a:t>
            </a:r>
            <a:r>
              <a:rPr lang="en-US" dirty="0" smtClean="0"/>
              <a:t>,</a:t>
            </a:r>
            <a:r>
              <a:rPr lang="en-US" b="1" dirty="0" smtClean="0"/>
              <a:t> Respectful</a:t>
            </a:r>
            <a:r>
              <a:rPr lang="en-US" dirty="0" smtClean="0"/>
              <a:t>,</a:t>
            </a:r>
            <a:r>
              <a:rPr lang="en-US" b="1" dirty="0" smtClean="0"/>
              <a:t> </a:t>
            </a:r>
            <a:r>
              <a:rPr lang="en-US" dirty="0" smtClean="0"/>
              <a:t>and </a:t>
            </a:r>
            <a:r>
              <a:rPr lang="en-US" b="1" dirty="0" smtClean="0"/>
              <a:t>Responsible</a:t>
            </a:r>
            <a:r>
              <a:rPr lang="en-US" dirty="0" smtClean="0"/>
              <a:t>.</a:t>
            </a:r>
          </a:p>
          <a:p>
            <a:endParaRPr lang="en-US" dirty="0" smtClean="0"/>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a:t>
            </a:r>
            <a:endParaRPr lang="en-US" dirty="0"/>
          </a:p>
        </p:txBody>
      </p:sp>
      <p:sp>
        <p:nvSpPr>
          <p:cNvPr id="3" name="Content Placeholder 2"/>
          <p:cNvSpPr>
            <a:spLocks noGrp="1"/>
          </p:cNvSpPr>
          <p:nvPr>
            <p:ph idx="1"/>
          </p:nvPr>
        </p:nvSpPr>
        <p:spPr/>
        <p:txBody>
          <a:bodyPr>
            <a:normAutofit/>
          </a:bodyPr>
          <a:lstStyle/>
          <a:p>
            <a:r>
              <a:rPr lang="en-US" sz="2800" dirty="0" smtClean="0"/>
              <a:t>The purpose of the activities that you will be doing during this Hawk Time lesson: </a:t>
            </a:r>
            <a:br>
              <a:rPr lang="en-US" sz="2800" dirty="0" smtClean="0"/>
            </a:br>
            <a:endParaRPr lang="en-US" sz="2800" dirty="0" smtClean="0"/>
          </a:p>
          <a:p>
            <a:pPr lvl="1"/>
            <a:r>
              <a:rPr lang="en-US" sz="2600" dirty="0" smtClean="0"/>
              <a:t>To show how one-way communication makes conversations difficult</a:t>
            </a:r>
            <a:br>
              <a:rPr lang="en-US" sz="2600" dirty="0" smtClean="0"/>
            </a:br>
            <a:r>
              <a:rPr lang="en-US" sz="2600" dirty="0" smtClean="0"/>
              <a:t> </a:t>
            </a:r>
          </a:p>
          <a:p>
            <a:pPr lvl="1"/>
            <a:r>
              <a:rPr lang="en-US" sz="2600" dirty="0" smtClean="0"/>
              <a:t>Emphasize the importance of listening</a:t>
            </a:r>
            <a:br>
              <a:rPr lang="en-US" sz="2600" dirty="0" smtClean="0"/>
            </a:br>
            <a:endParaRPr lang="en-US" sz="2600" dirty="0" smtClean="0"/>
          </a:p>
          <a:p>
            <a:pPr lvl="1"/>
            <a:r>
              <a:rPr lang="en-US" sz="2600" dirty="0" smtClean="0"/>
              <a:t>Encourage two-way communication</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Some Basics</a:t>
            </a:r>
            <a:endParaRPr lang="en-US" dirty="0"/>
          </a:p>
        </p:txBody>
      </p:sp>
      <p:sp>
        <p:nvSpPr>
          <p:cNvPr id="10" name="Content Placeholder 9"/>
          <p:cNvSpPr>
            <a:spLocks noGrp="1"/>
          </p:cNvSpPr>
          <p:nvPr>
            <p:ph sz="half" idx="2"/>
          </p:nvPr>
        </p:nvSpPr>
        <p:spPr>
          <a:xfrm>
            <a:off x="370114" y="1746913"/>
            <a:ext cx="8382000" cy="4828058"/>
          </a:xfrm>
        </p:spPr>
        <p:txBody>
          <a:bodyPr>
            <a:noAutofit/>
          </a:bodyPr>
          <a:lstStyle/>
          <a:p>
            <a:r>
              <a:rPr lang="en-US" sz="2800" b="1" u="sng" dirty="0" smtClean="0"/>
              <a:t>Definitions:</a:t>
            </a:r>
            <a:br>
              <a:rPr lang="en-US" sz="2800" b="1" u="sng" dirty="0" smtClean="0"/>
            </a:br>
            <a:r>
              <a:rPr lang="en-US" sz="2800" b="1" u="sng" dirty="0" smtClean="0"/>
              <a:t/>
            </a:r>
            <a:br>
              <a:rPr lang="en-US" sz="2800" b="1" u="sng" dirty="0" smtClean="0"/>
            </a:br>
            <a:r>
              <a:rPr lang="en-US" sz="2800" dirty="0" smtClean="0"/>
              <a:t>-One-Way communication is when one person is doing all of the talking.</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-Two-way communication is where both people, or sometimes more, are part of a conversation and take turns listening and talking.</a:t>
            </a:r>
          </a:p>
        </p:txBody>
      </p:sp>
    </p:spTree>
    <p:extLst>
      <p:ext uri="{BB962C8B-B14F-4D97-AF65-F5344CB8AC3E}">
        <p14:creationId xmlns:p14="http://schemas.microsoft.com/office/powerpoint/2010/main" val="21751516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the Reporters</a:t>
            </a:r>
            <a:endParaRPr lang="en-US" dirty="0"/>
          </a:p>
        </p:txBody>
      </p:sp>
      <p:sp>
        <p:nvSpPr>
          <p:cNvPr id="4" name="Content Placeholder 3"/>
          <p:cNvSpPr>
            <a:spLocks noGrp="1"/>
          </p:cNvSpPr>
          <p:nvPr>
            <p:ph sz="half" idx="2"/>
          </p:nvPr>
        </p:nvSpPr>
        <p:spPr>
          <a:xfrm>
            <a:off x="779463" y="1760562"/>
            <a:ext cx="7583488" cy="4365600"/>
          </a:xfrm>
        </p:spPr>
        <p:txBody>
          <a:bodyPr>
            <a:normAutofit/>
          </a:bodyPr>
          <a:lstStyle/>
          <a:p>
            <a:pPr marL="457200" indent="-457200">
              <a:buAutoNum type="arabicPeriod"/>
            </a:pPr>
            <a:r>
              <a:rPr lang="en-US" sz="2800" dirty="0" smtClean="0"/>
              <a:t>Select three students who think they are very good at listening to play the part of the “report chain”</a:t>
            </a:r>
          </a:p>
          <a:p>
            <a:pPr marL="457200" indent="-457200">
              <a:buAutoNum type="arabicPeriod"/>
            </a:pPr>
            <a:r>
              <a:rPr lang="en-US" sz="2800" dirty="0" smtClean="0"/>
              <a:t>Number the students 1, 2, and 3</a:t>
            </a:r>
          </a:p>
          <a:p>
            <a:pPr marL="457200" indent="-457200">
              <a:buAutoNum type="arabicPeriod"/>
            </a:pPr>
            <a:r>
              <a:rPr lang="en-US" sz="2800" dirty="0" smtClean="0"/>
              <a:t>Send them out into the hallway and close the door.</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 the Witnesses</a:t>
            </a:r>
            <a:endParaRPr lang="en-US" dirty="0"/>
          </a:p>
        </p:txBody>
      </p:sp>
      <p:sp>
        <p:nvSpPr>
          <p:cNvPr id="4" name="Content Placeholder 3"/>
          <p:cNvSpPr>
            <a:spLocks noGrp="1"/>
          </p:cNvSpPr>
          <p:nvPr>
            <p:ph sz="half" idx="2"/>
          </p:nvPr>
        </p:nvSpPr>
        <p:spPr>
          <a:xfrm>
            <a:off x="779463" y="1078173"/>
            <a:ext cx="7583488" cy="5779827"/>
          </a:xfrm>
        </p:spPr>
        <p:txBody>
          <a:bodyPr>
            <a:normAutofit lnSpcReduction="10000"/>
          </a:bodyPr>
          <a:lstStyle/>
          <a:p>
            <a:pPr marL="457200" indent="-457200">
              <a:buNone/>
            </a:pPr>
            <a:endParaRPr lang="en-US" dirty="0" smtClean="0"/>
          </a:p>
          <a:p>
            <a:pPr marL="457200" indent="-457200">
              <a:buNone/>
            </a:pPr>
            <a:r>
              <a:rPr lang="en-US" dirty="0" smtClean="0"/>
              <a:t>4. 	All students still in the room take out a scratch piece of paper and write the name of the volunteers on it with enough room to take notes next to each name. Make sure to write down any changes in the story or parts that the volunteers leave out.</a:t>
            </a:r>
            <a:br>
              <a:rPr lang="en-US" dirty="0" smtClean="0"/>
            </a:br>
            <a:r>
              <a:rPr lang="en-US" dirty="0" smtClean="0"/>
              <a:t/>
            </a:r>
            <a:br>
              <a:rPr lang="en-US" dirty="0" smtClean="0"/>
            </a:br>
            <a:r>
              <a:rPr lang="en-US" dirty="0" smtClean="0"/>
              <a:t>Example:</a:t>
            </a:r>
            <a:br>
              <a:rPr lang="en-US" dirty="0" smtClean="0"/>
            </a:br>
            <a:r>
              <a:rPr lang="en-US" dirty="0" smtClean="0"/>
              <a:t/>
            </a:r>
            <a:br>
              <a:rPr lang="en-US" dirty="0" smtClean="0"/>
            </a:br>
            <a:r>
              <a:rPr lang="en-US" dirty="0" smtClean="0"/>
              <a:t>1.John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2. Melissa</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3. Avery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Activity</a:t>
            </a:r>
            <a:endParaRPr lang="en-US" dirty="0"/>
          </a:p>
        </p:txBody>
      </p:sp>
      <p:sp>
        <p:nvSpPr>
          <p:cNvPr id="4" name="Content Placeholder 3"/>
          <p:cNvSpPr>
            <a:spLocks noGrp="1"/>
          </p:cNvSpPr>
          <p:nvPr>
            <p:ph sz="half" idx="2"/>
          </p:nvPr>
        </p:nvSpPr>
        <p:spPr>
          <a:xfrm>
            <a:off x="779463" y="1555846"/>
            <a:ext cx="7583488" cy="4570316"/>
          </a:xfrm>
        </p:spPr>
        <p:txBody>
          <a:bodyPr>
            <a:normAutofit fontScale="92500" lnSpcReduction="10000"/>
          </a:bodyPr>
          <a:lstStyle/>
          <a:p>
            <a:r>
              <a:rPr lang="en-US" dirty="0" smtClean="0"/>
              <a:t>When Volunteer 1 is called in, the teacher will read the robbery report to Volunteer 1.</a:t>
            </a:r>
          </a:p>
          <a:p>
            <a:r>
              <a:rPr lang="en-US" dirty="0" smtClean="0"/>
              <a:t>Next, Volunteer 2 will be called in and Volunteer 1 will repeat the robbery report to Volunteer 2.</a:t>
            </a:r>
          </a:p>
          <a:p>
            <a:r>
              <a:rPr lang="en-US" dirty="0" smtClean="0"/>
              <a:t>Next, Volunteer 3 will be called in and Volunteer 2 will repeat the robbery report to Volunteer 3.</a:t>
            </a:r>
          </a:p>
          <a:p>
            <a:r>
              <a:rPr lang="en-US" dirty="0" smtClean="0"/>
              <a:t>The report will be posted behind the volunteers when they are repeating what they heard so that </a:t>
            </a:r>
            <a:r>
              <a:rPr lang="en-US" u="sng" dirty="0" smtClean="0"/>
              <a:t>you can keep track </a:t>
            </a:r>
            <a:r>
              <a:rPr lang="en-US" dirty="0" smtClean="0"/>
              <a:t>but they will </a:t>
            </a:r>
            <a:r>
              <a:rPr lang="en-US" u="sng" dirty="0" smtClean="0"/>
              <a:t>not be able to look</a:t>
            </a:r>
            <a:r>
              <a:rPr lang="en-US" dirty="0" smtClean="0"/>
              <a:t> at it.</a:t>
            </a:r>
          </a:p>
          <a:p>
            <a:endParaRPr lang="en-US" dirty="0" smtClean="0"/>
          </a:p>
          <a:p>
            <a:pPr algn="ctr">
              <a:buNone/>
            </a:pPr>
            <a:r>
              <a:rPr lang="en-US" b="1" dirty="0" smtClean="0"/>
              <a:t>IMPORTANT: NO HELP FROM THE AUDIENCE OR TEACHERS. ONLY THE VOLUNTEER REPORTING SHOULD BE SPEAKING</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a:t>
            </a:r>
            <a:endParaRPr lang="en-US" dirty="0"/>
          </a:p>
        </p:txBody>
      </p:sp>
      <p:sp>
        <p:nvSpPr>
          <p:cNvPr id="6" name="Content Placeholder 5"/>
          <p:cNvSpPr>
            <a:spLocks noGrp="1"/>
          </p:cNvSpPr>
          <p:nvPr>
            <p:ph sz="quarter" idx="4"/>
          </p:nvPr>
        </p:nvSpPr>
        <p:spPr>
          <a:xfrm>
            <a:off x="779463" y="1514901"/>
            <a:ext cx="7583488" cy="5158854"/>
          </a:xfrm>
        </p:spPr>
        <p:txBody>
          <a:bodyPr>
            <a:normAutofit fontScale="62500" lnSpcReduction="20000"/>
          </a:bodyPr>
          <a:lstStyle/>
          <a:p>
            <a:pPr>
              <a:buNone/>
            </a:pPr>
            <a:r>
              <a:rPr lang="en-US" sz="2800" b="1" u="sng" dirty="0" smtClean="0"/>
              <a:t>***SHOW THIS SLIDE WHILE VOLUNTEERS ENTER THE ROOM***</a:t>
            </a:r>
          </a:p>
          <a:p>
            <a:r>
              <a:rPr lang="en-US" sz="2800" dirty="0" smtClean="0"/>
              <a:t>The Teacher calls in Volunteer 1 and reads the report to Volunteer 1.</a:t>
            </a:r>
            <a:br>
              <a:rPr lang="en-US" sz="2800" dirty="0" smtClean="0"/>
            </a:br>
            <a:r>
              <a:rPr lang="en-US" sz="2800" dirty="0" smtClean="0"/>
              <a:t/>
            </a:r>
            <a:br>
              <a:rPr lang="en-US" sz="2800" dirty="0" smtClean="0"/>
            </a:br>
            <a:endParaRPr lang="en-US" sz="2800" dirty="0" smtClean="0"/>
          </a:p>
          <a:p>
            <a:r>
              <a:rPr lang="en-US" sz="2800" dirty="0" smtClean="0"/>
              <a:t>Volunteer 1 tells volunteer 2 what happened.</a:t>
            </a:r>
            <a:br>
              <a:rPr lang="en-US" sz="2800" dirty="0" smtClean="0"/>
            </a:br>
            <a:r>
              <a:rPr lang="en-US" sz="2800" dirty="0" smtClean="0"/>
              <a:t/>
            </a:r>
            <a:br>
              <a:rPr lang="en-US" sz="2800" dirty="0" smtClean="0"/>
            </a:br>
            <a:endParaRPr lang="en-US" sz="2800" dirty="0" smtClean="0"/>
          </a:p>
          <a:p>
            <a:r>
              <a:rPr lang="en-US" sz="2800" dirty="0" smtClean="0"/>
              <a:t>Volunteer 2 tells Volunteer 3 what happened.</a:t>
            </a:r>
            <a:br>
              <a:rPr lang="en-US" sz="2800" dirty="0" smtClean="0"/>
            </a:br>
            <a:r>
              <a:rPr lang="en-US" sz="2800" dirty="0" smtClean="0"/>
              <a:t/>
            </a:r>
            <a:br>
              <a:rPr lang="en-US" sz="2800" dirty="0" smtClean="0"/>
            </a:br>
            <a:endParaRPr lang="en-US" sz="2800" dirty="0" smtClean="0"/>
          </a:p>
          <a:p>
            <a:r>
              <a:rPr lang="en-US" sz="2800" dirty="0" smtClean="0"/>
              <a:t>Volunteer 3 tells the class what happened.</a:t>
            </a:r>
            <a:br>
              <a:rPr lang="en-US" sz="2800" dirty="0" smtClean="0"/>
            </a:br>
            <a:r>
              <a:rPr lang="en-US" sz="2800" dirty="0" smtClean="0"/>
              <a:t/>
            </a:r>
            <a:br>
              <a:rPr lang="en-US" sz="2800" dirty="0" smtClean="0"/>
            </a:br>
            <a:endParaRPr lang="en-US" sz="2800" dirty="0" smtClean="0"/>
          </a:p>
          <a:p>
            <a:r>
              <a:rPr lang="en-US" sz="2800" dirty="0" smtClean="0"/>
              <a:t>The Teacher reads the report once more with all students present.</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Report!</a:t>
            </a:r>
            <a:endParaRPr lang="en-US" dirty="0"/>
          </a:p>
        </p:txBody>
      </p:sp>
      <p:sp>
        <p:nvSpPr>
          <p:cNvPr id="4" name="Content Placeholder 3"/>
          <p:cNvSpPr>
            <a:spLocks noGrp="1"/>
          </p:cNvSpPr>
          <p:nvPr>
            <p:ph sz="half" idx="2"/>
          </p:nvPr>
        </p:nvSpPr>
        <p:spPr>
          <a:xfrm>
            <a:off x="259308" y="1528549"/>
            <a:ext cx="8338782" cy="5145206"/>
          </a:xfrm>
        </p:spPr>
        <p:txBody>
          <a:bodyPr>
            <a:normAutofit fontScale="92500"/>
          </a:bodyPr>
          <a:lstStyle/>
          <a:p>
            <a:pPr>
              <a:spcBef>
                <a:spcPts val="3000"/>
              </a:spcBef>
              <a:buNone/>
            </a:pPr>
            <a:r>
              <a:rPr lang="en-US" dirty="0" smtClean="0"/>
              <a:t>		</a:t>
            </a:r>
            <a:r>
              <a:rPr lang="en-US" b="1" u="sng" dirty="0" smtClean="0"/>
              <a:t>***SHOW THIS SLIDE WHILE VOLUNTEERS REPORT***</a:t>
            </a:r>
            <a:br>
              <a:rPr lang="en-US" b="1" u="sng" dirty="0" smtClean="0"/>
            </a:br>
            <a:r>
              <a:rPr lang="en-US" b="1" u="sng" dirty="0" smtClean="0"/>
              <a:t>****VOLUNTEERS SHOULD FACE AWAY FROM THE SLIDE SHOW***</a:t>
            </a:r>
          </a:p>
          <a:p>
            <a:pPr>
              <a:spcBef>
                <a:spcPts val="3000"/>
              </a:spcBef>
            </a:pPr>
            <a:r>
              <a:rPr lang="en-US" dirty="0" smtClean="0"/>
              <a:t>Below is a robbery report that everyone needs to pay close attention to.</a:t>
            </a:r>
            <a:br>
              <a:rPr lang="en-US" dirty="0" smtClean="0"/>
            </a:br>
            <a:r>
              <a:rPr lang="en-US" dirty="0" smtClean="0"/>
              <a:t/>
            </a:r>
            <a:br>
              <a:rPr lang="en-US" dirty="0" smtClean="0"/>
            </a:br>
            <a:r>
              <a:rPr lang="en-US" dirty="0" smtClean="0"/>
              <a:t>Message:</a:t>
            </a:r>
            <a:br>
              <a:rPr lang="en-US" dirty="0" smtClean="0"/>
            </a:br>
            <a:r>
              <a:rPr lang="en-US" sz="2200" dirty="0" smtClean="0"/>
              <a:t>“Please listen carefully because I have to go to the hospital right away. I just called the police from the gas station on the corner. Wait here and report the robbery to them. I was walking into Johnson’s Hardware Store, and this guy came running out and almost knocked me over. He was carrying a white bag, and it looked like he had a gun in his left hand. He was wearing a Levi jacket with sleeves cut out and a green and blue plaid shirt and blue jeans with a hole in the right knee. He had skinny legs and a big stomach. He wore thick glasses and high-top red converse. He was bald and had a brown moustache and was six and a half feet tall, probably in his mid thirties.”</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779463" y="1828800"/>
            <a:ext cx="7583488" cy="5029200"/>
          </a:xfrm>
        </p:spPr>
        <p:txBody>
          <a:bodyPr>
            <a:normAutofit fontScale="92500"/>
          </a:bodyPr>
          <a:lstStyle/>
          <a:p>
            <a:r>
              <a:rPr lang="en-US" sz="2600" dirty="0" smtClean="0"/>
              <a:t>Questions for the volunteers:</a:t>
            </a:r>
          </a:p>
          <a:p>
            <a:pPr lvl="1"/>
            <a:r>
              <a:rPr lang="en-US" dirty="0" smtClean="0"/>
              <a:t>How did you feel as you tried to remember the message?</a:t>
            </a:r>
          </a:p>
          <a:p>
            <a:pPr lvl="1"/>
            <a:r>
              <a:rPr lang="en-US" dirty="0" smtClean="0"/>
              <a:t>What made it difficult or easy to remember the message?</a:t>
            </a:r>
          </a:p>
          <a:p>
            <a:pPr lvl="1"/>
            <a:endParaRPr lang="en-US" dirty="0" smtClean="0"/>
          </a:p>
          <a:p>
            <a:r>
              <a:rPr lang="en-US" dirty="0" smtClean="0"/>
              <a:t>Questions for the whole class:</a:t>
            </a:r>
          </a:p>
          <a:p>
            <a:pPr lvl="1"/>
            <a:r>
              <a:rPr lang="en-US" dirty="0" smtClean="0"/>
              <a:t>How did the report change?</a:t>
            </a:r>
          </a:p>
          <a:p>
            <a:pPr lvl="1"/>
            <a:r>
              <a:rPr lang="en-US" dirty="0" smtClean="0"/>
              <a:t>Was anything important left out?</a:t>
            </a:r>
          </a:p>
          <a:p>
            <a:pPr lvl="1"/>
            <a:r>
              <a:rPr lang="en-US" dirty="0" smtClean="0"/>
              <a:t>What would have made it easier for the volunteers to remember the robbery report?</a:t>
            </a:r>
          </a:p>
          <a:p>
            <a:pPr lvl="1"/>
            <a:r>
              <a:rPr lang="en-US" dirty="0" smtClean="0"/>
              <a:t>Was this one-way or two-way communication?</a:t>
            </a:r>
          </a:p>
          <a:p>
            <a:pPr lvl="1"/>
            <a:r>
              <a:rPr lang="en-US" dirty="0" smtClean="0"/>
              <a:t>Which type is most helpful for effective communication to happen?</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TotalTime>
  <Words>470</Words>
  <Application>Microsoft Macintosh PowerPoint</Application>
  <PresentationFormat>On-screen Show (4:3)</PresentationFormat>
  <Paragraphs>59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Precedent</vt:lpstr>
      <vt:lpstr>Listen Up! </vt:lpstr>
      <vt:lpstr>The Point</vt:lpstr>
      <vt:lpstr>Some Basics</vt:lpstr>
      <vt:lpstr>Select the Reporters</vt:lpstr>
      <vt:lpstr>Prepare the Witnesses</vt:lpstr>
      <vt:lpstr>The Activity</vt:lpstr>
      <vt:lpstr>Report!</vt:lpstr>
      <vt:lpstr>The Report!</vt:lpstr>
      <vt:lpstr>Questions</vt:lpstr>
      <vt:lpstr>Get Your Pride Points!</vt:lpstr>
      <vt:lpstr>The Take Away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HMS After School Activities</dc:title>
  <dc:creator>Teacher</dc:creator>
  <cp:lastModifiedBy>Teacher</cp:lastModifiedBy>
  <cp:revision>56</cp:revision>
  <dcterms:created xsi:type="dcterms:W3CDTF">2014-12-12T00:27:31Z</dcterms:created>
  <dcterms:modified xsi:type="dcterms:W3CDTF">2015-03-05T16:20:46Z</dcterms:modified>
</cp:coreProperties>
</file>