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6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66" d="100"/>
          <a:sy n="66" d="100"/>
        </p:scale>
        <p:origin x="-3248" y="-6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F3B5-A126-E549-B62E-FDDC1D79CC6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661E-B40C-0546-81F7-66DED8A02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F3B5-A126-E549-B62E-FDDC1D79CC6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8661E-B40C-0546-81F7-66DED8A02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08001"/>
            <a:ext cx="5734050" cy="116839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1800" b="1" dirty="0" smtClean="0"/>
              <a:t>Main Idea?      </a:t>
            </a:r>
            <a:r>
              <a:rPr lang="en-US" sz="2800" b="1" dirty="0" smtClean="0">
                <a:latin typeface="Herculanum"/>
              </a:rPr>
              <a:t>Metamorphic Rocks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From the Greek words “meta” meaning _______________, and ”morph” meaning _____________________________.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1828800" cy="2438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Definition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2590800"/>
            <a:ext cx="1778312" cy="2438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noProof="0" dirty="0" smtClean="0">
                <a:solidFill>
                  <a:srgbClr val="000000"/>
                </a:solidFill>
              </a:rPr>
              <a:t>Classification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724400" y="2590800"/>
            <a:ext cx="1619250" cy="2438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09600" y="5791200"/>
            <a:ext cx="2590800" cy="2743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 Idea / Picture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752850" y="5791200"/>
            <a:ext cx="2590800" cy="2743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 Idea / Picture</a:t>
            </a:r>
          </a:p>
        </p:txBody>
      </p:sp>
      <p:cxnSp>
        <p:nvCxnSpPr>
          <p:cNvPr id="12" name="Straight Arrow Connector 11"/>
          <p:cNvCxnSpPr>
            <a:stCxn id="3" idx="0"/>
          </p:cNvCxnSpPr>
          <p:nvPr/>
        </p:nvCxnSpPr>
        <p:spPr>
          <a:xfrm rot="5400000" flipH="1" flipV="1">
            <a:off x="1905001" y="1295399"/>
            <a:ext cx="914401" cy="1676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V="1">
            <a:off x="3171827" y="2133598"/>
            <a:ext cx="914401" cy="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0"/>
          </p:cNvCxnSpPr>
          <p:nvPr/>
        </p:nvCxnSpPr>
        <p:spPr>
          <a:xfrm rot="16200000" flipV="1">
            <a:off x="4314825" y="1371599"/>
            <a:ext cx="914398" cy="15240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95600" y="5257800"/>
            <a:ext cx="1114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Texture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08001"/>
            <a:ext cx="5734050" cy="116839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1800" b="1" dirty="0" smtClean="0"/>
              <a:t>Main Idea?         </a:t>
            </a:r>
            <a:r>
              <a:rPr lang="en-US" sz="2800" b="1" dirty="0" smtClean="0">
                <a:latin typeface="Herculanum"/>
              </a:rPr>
              <a:t>Metamorphic Rocks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From the Greek words “meta” meaning _______________, and ”morph” meaning _____________________________.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1828800" cy="2438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0000"/>
                </a:solidFill>
              </a:rPr>
              <a:t>Definition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A rock that forms from another </a:t>
            </a:r>
            <a:r>
              <a:rPr lang="en-US" sz="1800" dirty="0" err="1" smtClean="0">
                <a:solidFill>
                  <a:srgbClr val="000000"/>
                </a:solidFill>
              </a:rPr>
              <a:t>r</a:t>
            </a:r>
            <a:r>
              <a:rPr lang="en-US" sz="1800" dirty="0" smtClean="0">
                <a:solidFill>
                  <a:srgbClr val="000000"/>
                </a:solidFill>
              </a:rPr>
              <a:t>________ that is changed by </a:t>
            </a:r>
            <a:r>
              <a:rPr lang="en-US" sz="1800" dirty="0" err="1" smtClean="0">
                <a:solidFill>
                  <a:srgbClr val="000000"/>
                </a:solidFill>
              </a:rPr>
              <a:t>h</a:t>
            </a:r>
            <a:r>
              <a:rPr lang="en-US" sz="1800" dirty="0" smtClean="0">
                <a:solidFill>
                  <a:srgbClr val="000000"/>
                </a:solidFill>
              </a:rPr>
              <a:t>_______ and/or </a:t>
            </a:r>
            <a:r>
              <a:rPr lang="en-US" sz="1800" dirty="0" err="1" smtClean="0">
                <a:solidFill>
                  <a:srgbClr val="000000"/>
                </a:solidFill>
              </a:rPr>
              <a:t>p</a:t>
            </a:r>
            <a:r>
              <a:rPr lang="en-US" sz="1800" dirty="0" smtClean="0">
                <a:solidFill>
                  <a:srgbClr val="000000"/>
                </a:solidFill>
              </a:rPr>
              <a:t>____________. 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2590800"/>
            <a:ext cx="1778312" cy="2438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b="1" noProof="0" dirty="0" smtClean="0">
                <a:solidFill>
                  <a:srgbClr val="000000"/>
                </a:solidFill>
              </a:rPr>
              <a:t>Classification by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T____________</a:t>
            </a:r>
          </a:p>
          <a:p>
            <a:pPr marL="0" marR="0" lvl="0" indent="0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C____________ and </a:t>
            </a:r>
            <a:r>
              <a:rPr kumimoji="0" lang="en-US" sz="1800" b="0" i="0" u="none" strike="noStrike" kern="1200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 makeup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724400" y="2590800"/>
            <a:ext cx="1619250" cy="2438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09600" y="5867400"/>
            <a:ext cx="2590800" cy="2667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 Idea / Picture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Foliated – grains arranged in </a:t>
            </a:r>
            <a:r>
              <a:rPr lang="en-US" dirty="0" err="1" smtClean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________________ </a:t>
            </a:r>
            <a:r>
              <a:rPr lang="en-US" dirty="0" err="1" smtClean="0">
                <a:solidFill>
                  <a:srgbClr val="000000"/>
                </a:solidFill>
              </a:rPr>
              <a:t>l</a:t>
            </a:r>
            <a:r>
              <a:rPr lang="en-US" dirty="0" smtClean="0">
                <a:solidFill>
                  <a:srgbClr val="000000"/>
                </a:solidFill>
              </a:rPr>
              <a:t>____________ or bands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Picture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752850" y="5867400"/>
            <a:ext cx="2590800" cy="2667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 Idea / Picture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>
                <a:solidFill>
                  <a:srgbClr val="000000"/>
                </a:solidFill>
              </a:rPr>
              <a:t>Nonfoliated</a:t>
            </a:r>
            <a:r>
              <a:rPr lang="en-US" dirty="0" smtClean="0">
                <a:solidFill>
                  <a:srgbClr val="000000"/>
                </a:solidFill>
              </a:rPr>
              <a:t> – the mineral grains are arranged </a:t>
            </a:r>
            <a:r>
              <a:rPr lang="en-US" dirty="0" err="1" smtClean="0">
                <a:solidFill>
                  <a:srgbClr val="000000"/>
                </a:solidFill>
              </a:rPr>
              <a:t>r</a:t>
            </a:r>
            <a:r>
              <a:rPr lang="en-US" dirty="0" smtClean="0">
                <a:solidFill>
                  <a:srgbClr val="000000"/>
                </a:solidFill>
              </a:rPr>
              <a:t>___________________</a:t>
            </a:r>
          </a:p>
          <a:p>
            <a:pPr>
              <a:spcBef>
                <a:spcPct val="20000"/>
              </a:spcBef>
            </a:pPr>
            <a:r>
              <a:rPr lang="en-US" b="1" i="1" dirty="0">
                <a:solidFill>
                  <a:srgbClr val="000000"/>
                </a:solidFill>
              </a:rPr>
              <a:t>Picture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>
            <a:stCxn id="3" idx="0"/>
          </p:cNvCxnSpPr>
          <p:nvPr/>
        </p:nvCxnSpPr>
        <p:spPr>
          <a:xfrm rot="5400000" flipH="1" flipV="1">
            <a:off x="1905001" y="1295399"/>
            <a:ext cx="914401" cy="1676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V="1">
            <a:off x="3171827" y="2133598"/>
            <a:ext cx="914401" cy="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0"/>
          </p:cNvCxnSpPr>
          <p:nvPr/>
        </p:nvCxnSpPr>
        <p:spPr>
          <a:xfrm rot="16200000" flipV="1">
            <a:off x="4314825" y="1371599"/>
            <a:ext cx="914398" cy="15240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95600" y="5334000"/>
            <a:ext cx="1114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Texture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08001"/>
            <a:ext cx="5734050" cy="116839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1800" b="1" dirty="0" smtClean="0"/>
              <a:t>Main Idea?          </a:t>
            </a:r>
            <a:r>
              <a:rPr lang="en-US" sz="2400" b="1" dirty="0" smtClean="0">
                <a:latin typeface="Herculanum"/>
              </a:rPr>
              <a:t>Metamorphic Rocks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From the Greek words “meta” meaning _______________, and ”morph” meaning _____________________________.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1828800" cy="2438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0000"/>
                </a:solidFill>
              </a:rPr>
              <a:t>Definition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A rock that forms from another rock that is changed by heat and/or pressure. 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2590800"/>
            <a:ext cx="1778312" cy="2438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b="1" noProof="0" dirty="0" smtClean="0">
                <a:solidFill>
                  <a:srgbClr val="000000"/>
                </a:solidFill>
              </a:rPr>
              <a:t>Classification by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Texture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Chemical and mineral makeup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724400" y="2590800"/>
            <a:ext cx="1619250" cy="2438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Slate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Marble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Schist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Gneiss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Quartzite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09600" y="5867400"/>
            <a:ext cx="2590800" cy="2514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 Idea / Picture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Foliated – grains arranged in parallel layers or bands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(slate, schist,</a:t>
            </a:r>
            <a:r>
              <a:rPr lang="en-US" dirty="0" smtClean="0">
                <a:solidFill>
                  <a:srgbClr val="000000"/>
                </a:solidFill>
              </a:rPr>
              <a:t> gneiss)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752850" y="5867400"/>
            <a:ext cx="2590800" cy="2514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 Idea / Picture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>
                <a:solidFill>
                  <a:srgbClr val="000000"/>
                </a:solidFill>
              </a:rPr>
              <a:t>Nonfoliated</a:t>
            </a:r>
            <a:r>
              <a:rPr lang="en-US" dirty="0" smtClean="0">
                <a:solidFill>
                  <a:srgbClr val="000000"/>
                </a:solidFill>
              </a:rPr>
              <a:t> – the mineral grains are arranged randomly (marble, quartzite)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>
            <a:stCxn id="3" idx="0"/>
          </p:cNvCxnSpPr>
          <p:nvPr/>
        </p:nvCxnSpPr>
        <p:spPr>
          <a:xfrm rot="5400000" flipH="1" flipV="1">
            <a:off x="1905001" y="1295399"/>
            <a:ext cx="914401" cy="1676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V="1">
            <a:off x="3171827" y="2133598"/>
            <a:ext cx="914401" cy="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0"/>
          </p:cNvCxnSpPr>
          <p:nvPr/>
        </p:nvCxnSpPr>
        <p:spPr>
          <a:xfrm rot="16200000" flipV="1">
            <a:off x="4314825" y="1371599"/>
            <a:ext cx="914398" cy="15240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Screen shot 2013-01-24 at 7.25.37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7378700"/>
            <a:ext cx="1305393" cy="698500"/>
          </a:xfrm>
          <a:prstGeom prst="rect">
            <a:avLst/>
          </a:prstGeom>
        </p:spPr>
      </p:pic>
      <p:pic>
        <p:nvPicPr>
          <p:cNvPr id="22" name="Picture 21" descr="Screen shot 2013-01-24 at 7.25.44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6448" y="7378700"/>
            <a:ext cx="1263952" cy="698500"/>
          </a:xfrm>
          <a:prstGeom prst="rect">
            <a:avLst/>
          </a:prstGeom>
        </p:spPr>
      </p:pic>
      <p:pic>
        <p:nvPicPr>
          <p:cNvPr id="23" name="Picture 22" descr="Screen shot 2013-01-24 at 7.31.12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0022" y="7324903"/>
            <a:ext cx="860428" cy="1057097"/>
          </a:xfrm>
          <a:prstGeom prst="rect">
            <a:avLst/>
          </a:prstGeom>
        </p:spPr>
      </p:pic>
      <p:pic>
        <p:nvPicPr>
          <p:cNvPr id="24" name="Picture 23" descr="Screen shot 2013-01-24 at 7.31.25 P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0" y="7312814"/>
            <a:ext cx="803662" cy="99298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895600" y="5334000"/>
            <a:ext cx="1114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Texture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150</Words>
  <Application>Microsoft Macintosh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Main Idea?      Metamorphic Rocks From the Greek words “meta” meaning _______________, and ”morph” meaning _____________________________. </vt:lpstr>
      <vt:lpstr>Main Idea?         Metamorphic Rocks From the Greek words “meta” meaning _______________, and ”morph” meaning _____________________________. </vt:lpstr>
      <vt:lpstr>Main Idea?          Metamorphic Rocks From the Greek words “meta” meaning _______________, and ”morph” meaning _____________________________. </vt:lpstr>
    </vt:vector>
  </TitlesOfParts>
  <Company>Tigard-Tualatin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Idea?  Metamorphic Rocks From the Greek words “meta” meaning _______________, and ”morph” meaning _____________________________. </dc:title>
  <dc:creator>Teacher</dc:creator>
  <cp:lastModifiedBy>Kim Brown</cp:lastModifiedBy>
  <cp:revision>10</cp:revision>
  <dcterms:created xsi:type="dcterms:W3CDTF">2013-01-25T04:21:04Z</dcterms:created>
  <dcterms:modified xsi:type="dcterms:W3CDTF">2015-12-08T04:43:04Z</dcterms:modified>
</cp:coreProperties>
</file>