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5" d="100"/>
          <a:sy n="95" d="100"/>
        </p:scale>
        <p:origin x="-187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F3B5-A126-E549-B62E-FDDC1D79CC6C}" type="datetimeFigureOut">
              <a:rPr lang="en-US" smtClean="0"/>
              <a:pPr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661E-B40C-0546-81F7-66DED8A022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</a:t>
            </a:r>
            <a:r>
              <a:rPr lang="en-US" sz="2800" b="1" dirty="0" smtClean="0">
                <a:latin typeface="Herculanum"/>
              </a:rPr>
              <a:t>Igneous  </a:t>
            </a:r>
            <a:r>
              <a:rPr lang="en-US" sz="2800" b="1" dirty="0" smtClean="0">
                <a:latin typeface="Herculanum"/>
              </a:rPr>
              <a:t>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 the Latin words </a:t>
            </a:r>
            <a:r>
              <a:rPr lang="en-US" sz="1800" i="1" u="sng" dirty="0" smtClean="0"/>
              <a:t>igneus</a:t>
            </a:r>
            <a:r>
              <a:rPr lang="en-US" sz="1800" dirty="0" smtClean="0"/>
              <a:t> meaning fire!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1828800" cy="1905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</a:rPr>
              <a:t>Definition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Rocks </a:t>
            </a:r>
            <a:r>
              <a:rPr lang="en-US" sz="1800" dirty="0" smtClean="0">
                <a:solidFill>
                  <a:srgbClr val="000000"/>
                </a:solidFill>
              </a:rPr>
              <a:t>made from cooling and solidification of magma (melted rock)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2209800"/>
            <a:ext cx="1778312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="1" noProof="0" dirty="0" smtClean="0">
                <a:solidFill>
                  <a:srgbClr val="000000"/>
                </a:solidFill>
              </a:rPr>
              <a:t>Classification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Intrusive (</a:t>
            </a:r>
            <a:r>
              <a:rPr lang="en-US" dirty="0" smtClean="0">
                <a:solidFill>
                  <a:srgbClr val="000000"/>
                </a:solidFill>
              </a:rPr>
              <a:t>49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Extrusive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n-US" dirty="0" smtClean="0">
                <a:solidFill>
                  <a:srgbClr val="000000"/>
                </a:solidFill>
              </a:rPr>
              <a:t>49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209800"/>
            <a:ext cx="161925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Obsidian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</a:rPr>
              <a:t>Pumice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Granite / Diorite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2" y="1676400"/>
            <a:ext cx="1676401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629026" y="1676401"/>
            <a:ext cx="4" cy="4571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010024" y="1676402"/>
            <a:ext cx="1400178" cy="5333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75592"/>
              </p:ext>
            </p:extLst>
          </p:nvPr>
        </p:nvGraphicFramePr>
        <p:xfrm>
          <a:off x="638178" y="4267200"/>
          <a:ext cx="5686422" cy="4169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733548"/>
                <a:gridCol w="1895474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/>
                        <a:t>Intrusive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Extrusive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Supporting Facts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Supporting Facts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Cools inside</a:t>
                      </a:r>
                      <a:r>
                        <a:rPr lang="en-US" baseline="0" dirty="0" smtClean="0"/>
                        <a:t> of the Earth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Where </a:t>
                      </a:r>
                    </a:p>
                    <a:p>
                      <a:pPr algn="ctr"/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</a:t>
                      </a:r>
                      <a:r>
                        <a:rPr lang="en-US" dirty="0" smtClean="0"/>
                        <a:t>they </a:t>
                      </a:r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cool/form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Cools outside</a:t>
                      </a:r>
                      <a:r>
                        <a:rPr lang="en-US" baseline="0" dirty="0" smtClean="0"/>
                        <a:t> of the Earth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Cools slowly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</a:t>
                      </a:r>
                    </a:p>
                    <a:p>
                      <a:pPr algn="ctr"/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</a:t>
                      </a:r>
                      <a:r>
                        <a:rPr lang="en-US" dirty="0" smtClean="0"/>
                        <a:t>they </a:t>
                      </a:r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cool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Cools quickly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5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Texture </a:t>
                      </a:r>
                    </a:p>
                    <a:p>
                      <a:r>
                        <a:rPr lang="en-US" baseline="0" dirty="0" smtClean="0"/>
                        <a:t> Large crystals/grains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</a:t>
                      </a:r>
                      <a:r>
                        <a:rPr lang="en-US" baseline="0" dirty="0" smtClean="0"/>
                        <a:t> of h</a:t>
                      </a:r>
                      <a:r>
                        <a:rPr lang="en-US" dirty="0" smtClean="0"/>
                        <a:t>ow</a:t>
                      </a:r>
                    </a:p>
                    <a:p>
                      <a:pPr algn="ctr"/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</a:t>
                      </a:r>
                      <a:r>
                        <a:rPr lang="en-US" dirty="0" smtClean="0"/>
                        <a:t>they </a:t>
                      </a:r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cool/form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Texture </a:t>
                      </a:r>
                    </a:p>
                    <a:p>
                      <a:r>
                        <a:rPr lang="en-US" baseline="0" dirty="0" smtClean="0"/>
                        <a:t>Can have small crystals, fine grain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24486"/>
              </p:ext>
            </p:extLst>
          </p:nvPr>
        </p:nvGraphicFramePr>
        <p:xfrm>
          <a:off x="638178" y="4288403"/>
          <a:ext cx="5686422" cy="4169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571622"/>
                <a:gridCol w="205740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/>
                        <a:t>Intrusive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Extrusive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Supporting Facts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Supporting Facts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Cools____________</a:t>
                      </a:r>
                      <a:r>
                        <a:rPr lang="en-US" baseline="0" dirty="0" smtClean="0"/>
                        <a:t>of </a:t>
                      </a:r>
                      <a:r>
                        <a:rPr lang="en-US" baseline="0" dirty="0" smtClean="0"/>
                        <a:t>the Earth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Where </a:t>
                      </a:r>
                    </a:p>
                    <a:p>
                      <a:pPr algn="ctr"/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</a:t>
                      </a:r>
                      <a:r>
                        <a:rPr lang="en-US" dirty="0" smtClean="0"/>
                        <a:t>they </a:t>
                      </a:r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cool/form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Cools____________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of the Earth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Cools </a:t>
                      </a:r>
                      <a:endParaRPr lang="en-US" baseline="0" dirty="0" smtClean="0"/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baseline="0" dirty="0" smtClean="0"/>
                        <a:t>________________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</a:t>
                      </a:r>
                    </a:p>
                    <a:p>
                      <a:pPr algn="ctr"/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</a:t>
                      </a:r>
                      <a:r>
                        <a:rPr lang="en-US" dirty="0" smtClean="0"/>
                        <a:t>they </a:t>
                      </a:r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cool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Cools </a:t>
                      </a:r>
                      <a:endParaRPr lang="en-US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________________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57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Texture </a:t>
                      </a:r>
                      <a:endParaRPr lang="en-US" b="1" baseline="0" dirty="0" smtClean="0"/>
                    </a:p>
                    <a:p>
                      <a:r>
                        <a:rPr lang="en-US" baseline="0" dirty="0" smtClean="0"/>
                        <a:t>________________grains and /or crystals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</a:t>
                      </a:r>
                      <a:r>
                        <a:rPr lang="en-US" baseline="0" dirty="0" smtClean="0"/>
                        <a:t> of h</a:t>
                      </a:r>
                      <a:r>
                        <a:rPr lang="en-US" dirty="0" smtClean="0"/>
                        <a:t>ow</a:t>
                      </a:r>
                    </a:p>
                    <a:p>
                      <a:pPr algn="ctr"/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</a:t>
                      </a:r>
                      <a:r>
                        <a:rPr lang="en-US" dirty="0" smtClean="0"/>
                        <a:t>they </a:t>
                      </a:r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cool/form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Texture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can have </a:t>
                      </a:r>
                      <a:r>
                        <a:rPr lang="en-US" baseline="0" dirty="0" smtClean="0"/>
                        <a:t>_________ </a:t>
                      </a:r>
                      <a:r>
                        <a:rPr lang="en-US" baseline="0" dirty="0" smtClean="0"/>
                        <a:t>crystals, </a:t>
                      </a:r>
                      <a:r>
                        <a:rPr lang="en-US" baseline="0" dirty="0" smtClean="0"/>
                        <a:t>f___________ </a:t>
                      </a:r>
                      <a:r>
                        <a:rPr lang="en-US" baseline="0" dirty="0" smtClean="0"/>
                        <a:t>grain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</a:t>
            </a:r>
            <a:r>
              <a:rPr lang="en-US" sz="2800" b="1" dirty="0" smtClean="0">
                <a:latin typeface="Herculanum"/>
              </a:rPr>
              <a:t>Igneous  </a:t>
            </a:r>
            <a:r>
              <a:rPr lang="en-US" sz="2800" b="1" dirty="0" smtClean="0">
                <a:latin typeface="Herculanum"/>
              </a:rPr>
              <a:t>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 the Latin words </a:t>
            </a:r>
            <a:r>
              <a:rPr lang="en-US" sz="1800" i="1" u="sng" dirty="0" smtClean="0"/>
              <a:t>igneus</a:t>
            </a:r>
            <a:r>
              <a:rPr lang="en-US" sz="1800" dirty="0" smtClean="0"/>
              <a:t> meaning fire!</a:t>
            </a:r>
            <a:endParaRPr lang="en-US" sz="180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1828800" cy="1905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</a:rPr>
              <a:t>Definition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Rocks </a:t>
            </a:r>
            <a:r>
              <a:rPr lang="en-US" sz="1800" dirty="0" smtClean="0">
                <a:solidFill>
                  <a:srgbClr val="000000"/>
                </a:solidFill>
              </a:rPr>
              <a:t>made from __________ and ____________ of ____________ (melted rock)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667000" y="2209800"/>
            <a:ext cx="19050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="1" noProof="0" dirty="0" smtClean="0">
                <a:solidFill>
                  <a:srgbClr val="000000"/>
                </a:solidFill>
              </a:rPr>
              <a:t>Classification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I____________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E___________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Page </a:t>
            </a:r>
            <a:r>
              <a:rPr lang="en-US" i="1" dirty="0" smtClean="0">
                <a:solidFill>
                  <a:srgbClr val="000000"/>
                </a:solidFill>
              </a:rPr>
              <a:t>49</a:t>
            </a:r>
            <a:endParaRPr kumimoji="0" lang="en-US" sz="1800" b="0" i="1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724400" y="2209800"/>
            <a:ext cx="161925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524002" y="1676400"/>
            <a:ext cx="1676401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629026" y="1676401"/>
            <a:ext cx="4" cy="4571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010024" y="1676402"/>
            <a:ext cx="1400178" cy="5333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71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169</Words>
  <Application>Microsoft Macintosh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Main Idea?      Igneous  Rocks From the Latin words igneus meaning fire!</vt:lpstr>
      <vt:lpstr>Main Idea?      Igneous  Rocks From the Latin words igneus meaning fire!</vt:lpstr>
    </vt:vector>
  </TitlesOfParts>
  <Company>Tigard-Tualatin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Idea?  Metamorphic Rocks From the Greek words “meta” meaning _______________, and ”morph” meaning _____________________________. </dc:title>
  <dc:creator>Teacher</dc:creator>
  <cp:lastModifiedBy>Teacher</cp:lastModifiedBy>
  <cp:revision>20</cp:revision>
  <dcterms:created xsi:type="dcterms:W3CDTF">2013-01-25T04:21:04Z</dcterms:created>
  <dcterms:modified xsi:type="dcterms:W3CDTF">2015-12-10T20:44:01Z</dcterms:modified>
</cp:coreProperties>
</file>