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63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64" r:id="rId12"/>
    <p:sldId id="257" r:id="rId13"/>
    <p:sldId id="258" r:id="rId14"/>
    <p:sldId id="259" r:id="rId15"/>
    <p:sldId id="260" r:id="rId16"/>
    <p:sldId id="261" r:id="rId17"/>
    <p:sldId id="262" r:id="rId1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6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87472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following lesson will introduce your Hawk Time students to the AVID program and our HMS binder system.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class will have their own Assignment Log, placed in each section of your binder.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 example from a math class.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goal is to create a log of your assignments that you can use to track your completion and should look similar to your grade/assignments in Synergy.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(You can share your own example in your Hawk Time here.)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this time, share the binder that you created during our Inservice week.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Walk through the components of the binder by showing students.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you share each component, have your Hawk Time students place that item in their binder.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share these details with students after they have built their binders.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Hawk Time Lessons will be forthcoming to help introduce the Binder Checks and High Fives.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105992" r="-13995"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4"/>
          <p:cNvSpPr txBox="1">
            <a:spLocks/>
          </p:cNvSpPr>
          <p:nvPr/>
        </p:nvSpPr>
        <p:spPr>
          <a:xfrm>
            <a:off x="0" y="21415"/>
            <a:ext cx="7162799" cy="1753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Clr>
                <a:schemeClr val="lt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Welcome! </a:t>
            </a:r>
            <a:b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Ms. K. Brown’s Hawk Time</a:t>
            </a:r>
            <a:endParaRPr lang="en-US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5"/>
          <p:cNvSpPr txBox="1">
            <a:spLocks/>
          </p:cNvSpPr>
          <p:nvPr/>
        </p:nvSpPr>
        <p:spPr>
          <a:xfrm>
            <a:off x="298934" y="1944571"/>
            <a:ext cx="7662637" cy="33953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pPr marL="742950" indent="-742950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Sit in your color seat – you choose which one, there are three!</a:t>
            </a:r>
          </a:p>
          <a:p>
            <a:pPr marL="742950" indent="-742950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Make a Name Tent – see teacher example.</a:t>
            </a:r>
          </a:p>
          <a:p>
            <a:pPr marL="742950" indent="-742950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When the bell rings, be SILENTLY in your color seat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41370"/>
      </p:ext>
    </p:extLst>
  </p:cSld>
  <p:clrMapOvr>
    <a:masterClrMapping/>
  </p:clrMapOvr>
  <p:transition xmlns:p14="http://schemas.microsoft.com/office/powerpoint/2010/main" spd="med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on your Class Scavenger Hunt</a:t>
            </a:r>
            <a:endParaRPr lang="en-US" dirty="0"/>
          </a:p>
        </p:txBody>
      </p:sp>
      <p:pic>
        <p:nvPicPr>
          <p:cNvPr id="4" name="Picture 3" descr="Screen Shot 2015-09-08 at 2.44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211">
            <a:off x="2916946" y="1462518"/>
            <a:ext cx="3946922" cy="52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21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0" y="53975"/>
            <a:ext cx="7162799" cy="1470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HMS Binder Introduction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52400" y="6096000"/>
            <a:ext cx="33527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September 9, 2015</a:t>
            </a:r>
          </a:p>
        </p:txBody>
      </p:sp>
    </p:spTree>
    <p:extLst>
      <p:ext uri="{BB962C8B-B14F-4D97-AF65-F5344CB8AC3E}">
        <p14:creationId xmlns:p14="http://schemas.microsoft.com/office/powerpoint/2010/main" val="2501256451"/>
      </p:ext>
    </p:extLst>
  </p:cSld>
  <p:clrMapOvr>
    <a:masterClrMapping/>
  </p:clrMapOvr>
  <p:transition xmlns:p14="http://schemas.microsoft.com/office/powerpoint/2010/main" spd="med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105992" r="-13995"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52400" y="274637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1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Objective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4635" y="1295400"/>
            <a:ext cx="6781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the end of today’s lesson, you will be able to identify the components of the HMS binder system by setting up your own binder.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0200" y="4343400"/>
            <a:ext cx="3733800" cy="2110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105985" r="-13997"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52400" y="274637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Is This Important?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75775" y="1295400"/>
            <a:ext cx="6440699" cy="513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Maintaining an organized binder is one of our main focuses at HMS this year, as it has a direct impact on your success in all classes!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The ideal binder size is two or three inches so that </a:t>
            </a:r>
            <a:r>
              <a:rPr lang="en-US" sz="2600" u="sng"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en-US" sz="2600">
                <a:latin typeface="Arial"/>
                <a:ea typeface="Arial"/>
                <a:cs typeface="Arial"/>
                <a:sym typeface="Arial"/>
              </a:rPr>
              <a:t> of your work for each class can be stored in one single binder.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This way, you will have all of your materials with you in each class and will arrive ready to learn!</a:t>
            </a:r>
          </a:p>
        </p:txBody>
      </p:sp>
    </p:spTree>
  </p:cSld>
  <p:clrMapOvr>
    <a:masterClrMapping/>
  </p:clrMapOvr>
  <p:transition xmlns:p14="http://schemas.microsoft.com/office/powerpoint/2010/main" spd="med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105992" r="-13995"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52400" y="3048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1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Hazelbrook is an AVID school!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0" y="1828800"/>
            <a:ext cx="716781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successful AVID schools, </a:t>
            </a:r>
            <a:r>
              <a:rPr lang="en-US" sz="36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students use a one-binder organizational system. </a:t>
            </a: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It is expected that a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 HMS students will be carrying </a:t>
            </a:r>
            <a:r>
              <a:rPr lang="en-US" sz="36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binder to all classes.</a:t>
            </a:r>
          </a:p>
        </p:txBody>
      </p:sp>
    </p:spTree>
  </p:cSld>
  <p:clrMapOvr>
    <a:masterClrMapping/>
  </p:clrMapOvr>
  <p:transition xmlns:p14="http://schemas.microsoft.com/office/powerpoint/2010/main" spd="med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105992" r="-13995"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6817249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1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Assignment Log:</a:t>
            </a:r>
          </a:p>
        </p:txBody>
      </p:sp>
      <p:pic>
        <p:nvPicPr>
          <p:cNvPr id="113" name="Shape 1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t="5763" b="5763"/>
          <a:stretch/>
        </p:blipFill>
        <p:spPr>
          <a:xfrm>
            <a:off x="457200" y="1371600"/>
            <a:ext cx="6086340" cy="40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105992" r="-13995"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610599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To Set Up Your Binder: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458200" cy="556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 all of your supplies in your binder in the following order: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zipper pouch with supplies 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(2+ pens, 2+ pencils, erasers, highlighters, etc.)</a:t>
            </a:r>
          </a:p>
          <a:p>
            <a:pPr marL="514350" marR="0" lvl="0" indent="-5143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AutoNum type="arabicPeriod" startAt="2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HMS Quarterly Calendar</a:t>
            </a:r>
          </a:p>
          <a:p>
            <a:pPr marL="514350" marR="0" lvl="0" indent="-5143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AutoNum type="arabicPeriod" startAt="3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Filler Paper (lined/graph)</a:t>
            </a:r>
          </a:p>
          <a:p>
            <a:pPr marL="514350" marR="0" lvl="0" indent="-5143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AutoNum type="arabicPeriod" startAt="3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Dividers</a:t>
            </a:r>
          </a:p>
          <a:p>
            <a:pPr marL="1314450" marR="0" lvl="2" indent="-5143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section per class in the order of your day.</a:t>
            </a:r>
          </a:p>
          <a:p>
            <a:pPr marL="1314450" marR="0" lvl="2" indent="-5143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Assignment Log per section.</a:t>
            </a:r>
          </a:p>
        </p:txBody>
      </p:sp>
    </p:spTree>
  </p:cSld>
  <p:clrMapOvr>
    <a:masterClrMapping/>
  </p:clrMapOvr>
  <p:transition xmlns:p14="http://schemas.microsoft.com/office/powerpoint/2010/main" spd="med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105992" r="-13995"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681724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1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FEW DETAILS…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0" y="914400"/>
            <a:ext cx="6934199" cy="594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 all of your papers in the back of each section prior to the end of the period. 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out your section at the end of each unit or quarter. 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stick papers in the front pocket of your binder.  Use the rings.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will be weekly binder checks in Hawk Time to earn a “Binder High Five”.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need supplies, please see your counselor.</a:t>
            </a:r>
          </a:p>
          <a:p>
            <a:pPr marL="342900" marR="0" lvl="0" indent="-16510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152400" algn="l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endParaRPr sz="30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xmlns:p14="http://schemas.microsoft.com/office/powerpoint/2010/main" spd="med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105992" r="-13995"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4"/>
          <p:cNvSpPr txBox="1">
            <a:spLocks/>
          </p:cNvSpPr>
          <p:nvPr/>
        </p:nvSpPr>
        <p:spPr>
          <a:xfrm>
            <a:off x="0" y="21415"/>
            <a:ext cx="7162799" cy="1753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Clr>
                <a:schemeClr val="lt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Welcome! </a:t>
            </a:r>
            <a:b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Ms. K. Brown’s Hawk Time</a:t>
            </a:r>
            <a:endParaRPr lang="en-US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5"/>
          <p:cNvSpPr txBox="1">
            <a:spLocks/>
          </p:cNvSpPr>
          <p:nvPr/>
        </p:nvSpPr>
        <p:spPr>
          <a:xfrm>
            <a:off x="298934" y="1944571"/>
            <a:ext cx="8395294" cy="33953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pPr marL="742950" indent="-742950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Teacher takes roll – listen and say “here” when your name is called</a:t>
            </a:r>
          </a:p>
          <a:p>
            <a:pPr marL="742950" indent="-742950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Finish making your Name Tent</a:t>
            </a:r>
          </a:p>
          <a:p>
            <a:pPr marL="742950" indent="-742950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Start the Classroom Scavenger Hunt</a:t>
            </a:r>
          </a:p>
        </p:txBody>
      </p:sp>
    </p:spTree>
    <p:extLst>
      <p:ext uri="{BB962C8B-B14F-4D97-AF65-F5344CB8AC3E}">
        <p14:creationId xmlns:p14="http://schemas.microsoft.com/office/powerpoint/2010/main" val="1744935706"/>
      </p:ext>
    </p:extLst>
  </p:cSld>
  <p:clrMapOvr>
    <a:masterClrMapping/>
  </p:clrMapOvr>
  <p:transition xmlns:p14="http://schemas.microsoft.com/office/powerpoint/2010/main" spd="med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4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Locker Reminders and Distribution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86"/>
            <a:ext cx="8229600" cy="4525963"/>
          </a:xfrm>
        </p:spPr>
        <p:txBody>
          <a:bodyPr/>
          <a:lstStyle/>
          <a:p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FFFF"/>
                </a:solidFill>
              </a:rPr>
              <a:t>September 9, 2015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7</a:t>
            </a:r>
            <a:r>
              <a:rPr lang="en-US" baseline="30000" dirty="0" smtClean="0">
                <a:solidFill>
                  <a:srgbClr val="FFFFFF"/>
                </a:solidFill>
              </a:rPr>
              <a:t>th</a:t>
            </a:r>
            <a:r>
              <a:rPr lang="en-US" dirty="0" smtClean="0">
                <a:solidFill>
                  <a:srgbClr val="FFFFFF"/>
                </a:solidFill>
              </a:rPr>
              <a:t> Grade: 9:55 – 10:20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8</a:t>
            </a:r>
            <a:r>
              <a:rPr lang="en-US" baseline="30000" dirty="0" smtClean="0">
                <a:solidFill>
                  <a:srgbClr val="FFFFFF"/>
                </a:solidFill>
              </a:rPr>
              <a:t>th</a:t>
            </a:r>
            <a:r>
              <a:rPr lang="en-US" dirty="0" smtClean="0">
                <a:solidFill>
                  <a:srgbClr val="FFFFFF"/>
                </a:solidFill>
              </a:rPr>
              <a:t> Grade: 10:30 – 10:55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8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191" y="-176295"/>
            <a:ext cx="3794369" cy="1371600"/>
          </a:xfrm>
        </p:spPr>
        <p:txBody>
          <a:bodyPr/>
          <a:lstStyle/>
          <a:p>
            <a:r>
              <a:rPr lang="en-US" dirty="0" smtClean="0"/>
              <a:t>Locker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190" y="1212700"/>
            <a:ext cx="4001179" cy="5240865"/>
          </a:xfrm>
        </p:spPr>
        <p:txBody>
          <a:bodyPr>
            <a:normAutofit/>
          </a:bodyPr>
          <a:lstStyle/>
          <a:p>
            <a:r>
              <a:rPr lang="en-US" dirty="0" smtClean="0"/>
              <a:t>Boys must have a boy partner, girls a girl partner.</a:t>
            </a:r>
          </a:p>
          <a:p>
            <a:r>
              <a:rPr lang="en-US" dirty="0" smtClean="0"/>
              <a:t>Partner must be on the same team as you.</a:t>
            </a:r>
          </a:p>
          <a:p>
            <a:r>
              <a:rPr lang="en-US" dirty="0" smtClean="0"/>
              <a:t>Pick someone you trust that has like interests (organized, neat, on time, etc.)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37852" cy="690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12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191" y="-176295"/>
            <a:ext cx="3794369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Locker Partners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190" y="1212700"/>
            <a:ext cx="4001179" cy="5240865"/>
          </a:xfrm>
        </p:spPr>
        <p:txBody>
          <a:bodyPr>
            <a:normAutofit/>
          </a:bodyPr>
          <a:lstStyle/>
          <a:p>
            <a:r>
              <a:rPr lang="en-US" dirty="0" smtClean="0"/>
              <a:t>Locker partners are permanent.  Make sure you make a good choice.</a:t>
            </a:r>
          </a:p>
          <a:p>
            <a:r>
              <a:rPr lang="en-US" dirty="0" smtClean="0"/>
              <a:t>Best friends are often times not the best locker partner.</a:t>
            </a:r>
          </a:p>
          <a:p>
            <a:r>
              <a:rPr lang="en-US" dirty="0" smtClean="0"/>
              <a:t>See an adult for help finding a partner if needed.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7378"/>
          <a:stretch/>
        </p:blipFill>
        <p:spPr>
          <a:xfrm>
            <a:off x="0" y="0"/>
            <a:ext cx="4786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40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8149" b="18149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Locker Security Tips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69839"/>
            <a:ext cx="8432377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Never share your locker combination with anyone.</a:t>
            </a:r>
          </a:p>
          <a:p>
            <a:endParaRPr lang="en-US" sz="3200" dirty="0" smtClean="0"/>
          </a:p>
          <a:p>
            <a:pPr marL="514350" indent="-514350">
              <a:buAutoNum type="arabicPeriod"/>
            </a:pPr>
            <a:r>
              <a:rPr lang="en-US" sz="3200" dirty="0" smtClean="0"/>
              <a:t>Once you close your locker, spin the dial to make sure it’s locked.</a:t>
            </a:r>
          </a:p>
          <a:p>
            <a:endParaRPr lang="en-US" sz="3200" dirty="0" smtClean="0"/>
          </a:p>
          <a:p>
            <a:pPr marL="514350" indent="-514350">
              <a:buAutoNum type="arabicPeriod"/>
            </a:pPr>
            <a:r>
              <a:rPr lang="en-US" sz="3200" dirty="0" smtClean="0"/>
              <a:t>Leave valuable items at home. (phones, mp3 players, tablets, etc.)  The school is not responsible if these disappear and they will be taken by school staff if used during school.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2674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07"/>
            <a:ext cx="8229600" cy="1143000"/>
          </a:xfrm>
        </p:spPr>
        <p:txBody>
          <a:bodyPr/>
          <a:lstStyle/>
          <a:p>
            <a:r>
              <a:rPr lang="en-US" dirty="0" smtClean="0"/>
              <a:t>Tips for Opening Lockers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631" b="8631"/>
          <a:stretch>
            <a:fillRect/>
          </a:stretch>
        </p:blipFill>
        <p:spPr>
          <a:xfrm>
            <a:off x="2353411" y="4035509"/>
            <a:ext cx="4776331" cy="2626798"/>
          </a:xfrm>
        </p:spPr>
      </p:pic>
      <p:sp>
        <p:nvSpPr>
          <p:cNvPr id="5" name="TextBox 4"/>
          <p:cNvSpPr txBox="1"/>
          <p:nvPr/>
        </p:nvSpPr>
        <p:spPr>
          <a:xfrm>
            <a:off x="457200" y="970394"/>
            <a:ext cx="8014863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Practice today.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Get adult help if needed. (Don’t share your combination with friends!)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Keep your combination written in your binder until you have it memorized.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If you’re having locker issues, report to your teacher first, then the main office for assistance.</a:t>
            </a:r>
          </a:p>
        </p:txBody>
      </p:sp>
    </p:spTree>
    <p:extLst>
      <p:ext uri="{BB962C8B-B14F-4D97-AF65-F5344CB8AC3E}">
        <p14:creationId xmlns:p14="http://schemas.microsoft.com/office/powerpoint/2010/main" val="144322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66" t="8469" r="7005" b="8469"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87100" y="313111"/>
            <a:ext cx="8176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Remember that lockers are school property!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13254" y="3931282"/>
            <a:ext cx="7741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Lockers can be searched by school administrators at any time.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780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Expectations: Locker Check-Out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Take your schedule with you!</a:t>
            </a:r>
          </a:p>
          <a:p>
            <a:r>
              <a:rPr lang="en-US" dirty="0" smtClean="0"/>
              <a:t>Appropriate voice volume</a:t>
            </a:r>
          </a:p>
          <a:p>
            <a:r>
              <a:rPr lang="en-US" dirty="0" smtClean="0"/>
              <a:t>Boy / Girl Lines</a:t>
            </a:r>
          </a:p>
          <a:p>
            <a:r>
              <a:rPr lang="en-US" dirty="0" smtClean="0"/>
              <a:t>Turn your schedule towards the teachers checking out lockers and say you last, and first name</a:t>
            </a:r>
          </a:p>
          <a:p>
            <a:r>
              <a:rPr lang="en-US" dirty="0" smtClean="0"/>
              <a:t>Practice opening your locker</a:t>
            </a:r>
          </a:p>
          <a:p>
            <a:r>
              <a:rPr lang="en-US" dirty="0" smtClean="0"/>
              <a:t>Return to class ASAP and work on Scavenger Hunt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23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800</Words>
  <Application>Microsoft Macintosh PowerPoint</Application>
  <PresentationFormat>On-screen Show (4:3)</PresentationFormat>
  <Paragraphs>93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Locker Reminders and Distribution</vt:lpstr>
      <vt:lpstr>Locker Partners</vt:lpstr>
      <vt:lpstr>Locker Partners (cont.)</vt:lpstr>
      <vt:lpstr>Locker Security Tips</vt:lpstr>
      <vt:lpstr>Tips for Opening Lockers</vt:lpstr>
      <vt:lpstr>PowerPoint Presentation</vt:lpstr>
      <vt:lpstr>Expectations: Locker Check-Out</vt:lpstr>
      <vt:lpstr>Work on your Class Scavenger Hunt</vt:lpstr>
      <vt:lpstr>HMS Binder Introduction</vt:lpstr>
      <vt:lpstr>Objective</vt:lpstr>
      <vt:lpstr>Why Is This Important?</vt:lpstr>
      <vt:lpstr>Hazelbrook is an AVID school!</vt:lpstr>
      <vt:lpstr>The Assignment Log:</vt:lpstr>
      <vt:lpstr>Time To Set Up Your Binder:</vt:lpstr>
      <vt:lpstr>A FEW DETAILS…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HMS Binder Introduction</dc:title>
  <cp:lastModifiedBy>Teacher</cp:lastModifiedBy>
  <cp:revision>5</cp:revision>
  <dcterms:modified xsi:type="dcterms:W3CDTF">2015-09-08T22:37:19Z</dcterms:modified>
</cp:coreProperties>
</file>