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9" r:id="rId3"/>
    <p:sldId id="257" r:id="rId4"/>
    <p:sldId id="258" r:id="rId5"/>
    <p:sldId id="28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1" r:id="rId23"/>
    <p:sldId id="276" r:id="rId24"/>
    <p:sldId id="277" r:id="rId25"/>
    <p:sldId id="278" r:id="rId26"/>
    <p:sldId id="279" r:id="rId27"/>
    <p:sldId id="280"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2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September 18,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September 18,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September 18,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September 18,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September 18,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September 18,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September 18,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September 18,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September 18,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September 18, 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September 18,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September 18,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62717" y="1049992"/>
            <a:ext cx="5648623" cy="1979831"/>
          </a:xfrm>
        </p:spPr>
        <p:txBody>
          <a:bodyPr/>
          <a:lstStyle/>
          <a:p>
            <a:r>
              <a:rPr lang="en-US" sz="3600" dirty="0" err="1" smtClean="0"/>
              <a:t>Hazelbrook’s</a:t>
            </a:r>
            <a:r>
              <a:rPr lang="en-US" sz="3600" dirty="0" smtClean="0"/>
              <a:t> Safe, Respectful, Responsible BINGO</a:t>
            </a:r>
            <a:endParaRPr lang="en-US" sz="3600" dirty="0"/>
          </a:p>
        </p:txBody>
      </p:sp>
      <p:sp>
        <p:nvSpPr>
          <p:cNvPr id="3" name="Subtitle 2"/>
          <p:cNvSpPr>
            <a:spLocks noGrp="1"/>
          </p:cNvSpPr>
          <p:nvPr>
            <p:ph type="subTitle" idx="1"/>
          </p:nvPr>
        </p:nvSpPr>
        <p:spPr/>
        <p:txBody>
          <a:bodyPr/>
          <a:lstStyle/>
          <a:p>
            <a:r>
              <a:rPr lang="en-US" dirty="0" smtClean="0"/>
              <a:t>Thursday, September 18, 2014</a:t>
            </a:r>
            <a:endParaRPr lang="en-US" dirty="0"/>
          </a:p>
        </p:txBody>
      </p:sp>
    </p:spTree>
    <p:extLst>
      <p:ext uri="{BB962C8B-B14F-4D97-AF65-F5344CB8AC3E}">
        <p14:creationId xmlns:p14="http://schemas.microsoft.com/office/powerpoint/2010/main" val="332896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a:bodyPr>
          <a:lstStyle/>
          <a:p>
            <a:pPr algn="ctr"/>
            <a:r>
              <a:rPr lang="en-US" sz="6000" dirty="0" smtClean="0"/>
              <a:t>THROW AWAY YOUR GARBAGE</a:t>
            </a:r>
            <a:endParaRPr lang="en-US" sz="6000" dirty="0"/>
          </a:p>
        </p:txBody>
      </p:sp>
    </p:spTree>
    <p:extLst>
      <p:ext uri="{BB962C8B-B14F-4D97-AF65-F5344CB8AC3E}">
        <p14:creationId xmlns:p14="http://schemas.microsoft.com/office/powerpoint/2010/main" val="76844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fontScale="92500" lnSpcReduction="20000"/>
          </a:bodyPr>
          <a:lstStyle/>
          <a:p>
            <a:pPr algn="ctr"/>
            <a:r>
              <a:rPr lang="en-US" sz="6000" dirty="0" smtClean="0"/>
              <a:t>TURN IN A LATE OR INCOMPLETE ASSIGNMENT</a:t>
            </a:r>
            <a:endParaRPr lang="en-US" sz="6000" dirty="0"/>
          </a:p>
        </p:txBody>
      </p:sp>
    </p:spTree>
    <p:extLst>
      <p:ext uri="{BB962C8B-B14F-4D97-AF65-F5344CB8AC3E}">
        <p14:creationId xmlns:p14="http://schemas.microsoft.com/office/powerpoint/2010/main" val="257285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a:bodyPr>
          <a:lstStyle/>
          <a:p>
            <a:pPr algn="ctr"/>
            <a:r>
              <a:rPr lang="en-US" sz="6000" dirty="0" smtClean="0"/>
              <a:t>COMPLIMENT A CLASSMATE</a:t>
            </a:r>
            <a:endParaRPr lang="en-US" sz="6000" dirty="0"/>
          </a:p>
        </p:txBody>
      </p:sp>
    </p:spTree>
    <p:extLst>
      <p:ext uri="{BB962C8B-B14F-4D97-AF65-F5344CB8AC3E}">
        <p14:creationId xmlns:p14="http://schemas.microsoft.com/office/powerpoint/2010/main" val="3078532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a:bodyPr>
          <a:lstStyle/>
          <a:p>
            <a:pPr algn="ctr"/>
            <a:r>
              <a:rPr lang="en-US" sz="6000" dirty="0" smtClean="0"/>
              <a:t>STAY IN YOUR SEAT</a:t>
            </a:r>
            <a:endParaRPr lang="en-US" sz="6000" dirty="0"/>
          </a:p>
        </p:txBody>
      </p:sp>
    </p:spTree>
    <p:extLst>
      <p:ext uri="{BB962C8B-B14F-4D97-AF65-F5344CB8AC3E}">
        <p14:creationId xmlns:p14="http://schemas.microsoft.com/office/powerpoint/2010/main" val="2158278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fontScale="92500" lnSpcReduction="20000"/>
          </a:bodyPr>
          <a:lstStyle/>
          <a:p>
            <a:pPr algn="ctr"/>
            <a:r>
              <a:rPr lang="en-US" sz="6000" dirty="0" smtClean="0"/>
              <a:t>KEEP HANDS, FEET AND OBJECTS TO SELF</a:t>
            </a:r>
            <a:endParaRPr lang="en-US" sz="6000" dirty="0"/>
          </a:p>
        </p:txBody>
      </p:sp>
    </p:spTree>
    <p:extLst>
      <p:ext uri="{BB962C8B-B14F-4D97-AF65-F5344CB8AC3E}">
        <p14:creationId xmlns:p14="http://schemas.microsoft.com/office/powerpoint/2010/main" val="3469731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fontScale="92500" lnSpcReduction="20000"/>
          </a:bodyPr>
          <a:lstStyle/>
          <a:p>
            <a:pPr algn="ctr"/>
            <a:r>
              <a:rPr lang="en-US" sz="6000" dirty="0" smtClean="0"/>
              <a:t>WAIT PATIENTLY IN LINE FOR YOUR TURN</a:t>
            </a:r>
            <a:endParaRPr lang="en-US" sz="6000" dirty="0"/>
          </a:p>
        </p:txBody>
      </p:sp>
    </p:spTree>
    <p:extLst>
      <p:ext uri="{BB962C8B-B14F-4D97-AF65-F5344CB8AC3E}">
        <p14:creationId xmlns:p14="http://schemas.microsoft.com/office/powerpoint/2010/main" val="1490836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fontScale="92500"/>
          </a:bodyPr>
          <a:lstStyle/>
          <a:p>
            <a:pPr algn="ctr"/>
            <a:r>
              <a:rPr lang="en-US" sz="6000" dirty="0" smtClean="0"/>
              <a:t>IF YOU MAKE A MESS, CLEAN IT UP</a:t>
            </a:r>
            <a:endParaRPr lang="en-US" sz="6000" dirty="0"/>
          </a:p>
        </p:txBody>
      </p:sp>
    </p:spTree>
    <p:extLst>
      <p:ext uri="{BB962C8B-B14F-4D97-AF65-F5344CB8AC3E}">
        <p14:creationId xmlns:p14="http://schemas.microsoft.com/office/powerpoint/2010/main" val="231485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fontScale="85000" lnSpcReduction="20000"/>
          </a:bodyPr>
          <a:lstStyle/>
          <a:p>
            <a:pPr algn="ctr"/>
            <a:r>
              <a:rPr lang="en-US" sz="6000" dirty="0" smtClean="0"/>
              <a:t>LEAVE YOUR BOOKS AND/OR SUPPLIES AT HOME OR IN YOUR LOCKER</a:t>
            </a:r>
            <a:endParaRPr lang="en-US" sz="6000" dirty="0"/>
          </a:p>
        </p:txBody>
      </p:sp>
    </p:spTree>
    <p:extLst>
      <p:ext uri="{BB962C8B-B14F-4D97-AF65-F5344CB8AC3E}">
        <p14:creationId xmlns:p14="http://schemas.microsoft.com/office/powerpoint/2010/main" val="154354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lnSpcReduction="10000"/>
          </a:bodyPr>
          <a:lstStyle/>
          <a:p>
            <a:pPr algn="ctr"/>
            <a:r>
              <a:rPr lang="en-US" sz="6000" dirty="0" smtClean="0"/>
              <a:t>TALK AT APPROPRIATE TIMES</a:t>
            </a:r>
            <a:endParaRPr lang="en-US" sz="6000" dirty="0"/>
          </a:p>
        </p:txBody>
      </p:sp>
    </p:spTree>
    <p:extLst>
      <p:ext uri="{BB962C8B-B14F-4D97-AF65-F5344CB8AC3E}">
        <p14:creationId xmlns:p14="http://schemas.microsoft.com/office/powerpoint/2010/main" val="2406944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a:bodyPr>
          <a:lstStyle/>
          <a:p>
            <a:pPr algn="ctr"/>
            <a:r>
              <a:rPr lang="en-US" sz="6000" dirty="0" smtClean="0"/>
              <a:t>WALK</a:t>
            </a:r>
            <a:endParaRPr lang="en-US" sz="6000" dirty="0"/>
          </a:p>
        </p:txBody>
      </p:sp>
    </p:spTree>
    <p:extLst>
      <p:ext uri="{BB962C8B-B14F-4D97-AF65-F5344CB8AC3E}">
        <p14:creationId xmlns:p14="http://schemas.microsoft.com/office/powerpoint/2010/main" val="2772536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THE GAME</a:t>
            </a:r>
            <a:endParaRPr lang="en-US" dirty="0"/>
          </a:p>
        </p:txBody>
      </p:sp>
      <p:sp>
        <p:nvSpPr>
          <p:cNvPr id="3" name="Content Placeholder 2"/>
          <p:cNvSpPr>
            <a:spLocks noGrp="1"/>
          </p:cNvSpPr>
          <p:nvPr>
            <p:ph idx="1"/>
          </p:nvPr>
        </p:nvSpPr>
        <p:spPr/>
        <p:txBody>
          <a:bodyPr>
            <a:normAutofit/>
          </a:bodyPr>
          <a:lstStyle/>
          <a:p>
            <a:pPr>
              <a:buAutoNum type="arabicPeriod"/>
            </a:pPr>
            <a:r>
              <a:rPr lang="en-US" sz="2400" dirty="0" smtClean="0"/>
              <a:t>Select a facilitator to operate the presentation and run the game.</a:t>
            </a:r>
          </a:p>
          <a:p>
            <a:pPr>
              <a:buAutoNum type="arabicPeriod"/>
            </a:pPr>
            <a:r>
              <a:rPr lang="en-US" sz="2400" dirty="0" smtClean="0"/>
              <a:t>Select a judge to confirm a winner at the end of the game.</a:t>
            </a:r>
            <a:endParaRPr lang="en-US" sz="2400" dirty="0"/>
          </a:p>
        </p:txBody>
      </p:sp>
    </p:spTree>
    <p:extLst>
      <p:ext uri="{BB962C8B-B14F-4D97-AF65-F5344CB8AC3E}">
        <p14:creationId xmlns:p14="http://schemas.microsoft.com/office/powerpoint/2010/main" val="236193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fontScale="77500" lnSpcReduction="20000"/>
          </a:bodyPr>
          <a:lstStyle/>
          <a:p>
            <a:pPr algn="ctr"/>
            <a:r>
              <a:rPr lang="en-US" sz="6000" dirty="0" smtClean="0"/>
              <a:t>BEGIN SIDE CONVERSATIONS WITH YOUR FRIENDS WHILE AN ADULT IS TALKING</a:t>
            </a:r>
            <a:endParaRPr lang="en-US" sz="6000" dirty="0"/>
          </a:p>
        </p:txBody>
      </p:sp>
    </p:spTree>
    <p:extLst>
      <p:ext uri="{BB962C8B-B14F-4D97-AF65-F5344CB8AC3E}">
        <p14:creationId xmlns:p14="http://schemas.microsoft.com/office/powerpoint/2010/main" val="3410897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fontScale="77500" lnSpcReduction="20000"/>
          </a:bodyPr>
          <a:lstStyle/>
          <a:p>
            <a:pPr algn="ctr"/>
            <a:r>
              <a:rPr lang="en-US" sz="6000" dirty="0" smtClean="0"/>
              <a:t>BEGIN SIDE CONVERSATIONS WITH YOUR FRIENDS WHILE AN ADULT IS TALKING</a:t>
            </a:r>
            <a:endParaRPr lang="en-US" sz="6000" dirty="0"/>
          </a:p>
        </p:txBody>
      </p:sp>
    </p:spTree>
    <p:extLst>
      <p:ext uri="{BB962C8B-B14F-4D97-AF65-F5344CB8AC3E}">
        <p14:creationId xmlns:p14="http://schemas.microsoft.com/office/powerpoint/2010/main" val="481172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a:bodyPr>
          <a:lstStyle/>
          <a:p>
            <a:pPr algn="ctr"/>
            <a:r>
              <a:rPr lang="en-US" sz="6000" dirty="0" smtClean="0"/>
              <a:t>SIT WITH 8 TO A TABLE</a:t>
            </a:r>
            <a:endParaRPr lang="en-US" sz="6000" dirty="0"/>
          </a:p>
        </p:txBody>
      </p:sp>
    </p:spTree>
    <p:extLst>
      <p:ext uri="{BB962C8B-B14F-4D97-AF65-F5344CB8AC3E}">
        <p14:creationId xmlns:p14="http://schemas.microsoft.com/office/powerpoint/2010/main" val="1530640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fontScale="92500" lnSpcReduction="20000"/>
          </a:bodyPr>
          <a:lstStyle/>
          <a:p>
            <a:pPr algn="ctr"/>
            <a:r>
              <a:rPr lang="en-US" sz="6000" dirty="0" smtClean="0"/>
              <a:t>RETURN EQUIPMENT TO THE BIN WHEN THE WHISTLE BLOWS</a:t>
            </a:r>
            <a:endParaRPr lang="en-US" sz="6000" dirty="0"/>
          </a:p>
        </p:txBody>
      </p:sp>
    </p:spTree>
    <p:extLst>
      <p:ext uri="{BB962C8B-B14F-4D97-AF65-F5344CB8AC3E}">
        <p14:creationId xmlns:p14="http://schemas.microsoft.com/office/powerpoint/2010/main" val="1475294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a:bodyPr>
          <a:lstStyle/>
          <a:p>
            <a:pPr algn="ctr"/>
            <a:r>
              <a:rPr lang="en-US" sz="6000" dirty="0" smtClean="0"/>
              <a:t>CUT IN LINE</a:t>
            </a:r>
            <a:endParaRPr lang="en-US" sz="6000" dirty="0"/>
          </a:p>
        </p:txBody>
      </p:sp>
    </p:spTree>
    <p:extLst>
      <p:ext uri="{BB962C8B-B14F-4D97-AF65-F5344CB8AC3E}">
        <p14:creationId xmlns:p14="http://schemas.microsoft.com/office/powerpoint/2010/main" val="2891359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a:bodyPr>
          <a:lstStyle/>
          <a:p>
            <a:pPr algn="ctr"/>
            <a:r>
              <a:rPr lang="en-US" sz="6000" dirty="0" smtClean="0"/>
              <a:t>PUSH, KICK, HIT OR TRIP A PEER</a:t>
            </a:r>
            <a:endParaRPr lang="en-US" sz="6000" dirty="0"/>
          </a:p>
        </p:txBody>
      </p:sp>
    </p:spTree>
    <p:extLst>
      <p:ext uri="{BB962C8B-B14F-4D97-AF65-F5344CB8AC3E}">
        <p14:creationId xmlns:p14="http://schemas.microsoft.com/office/powerpoint/2010/main" val="1368436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lnSpcReduction="10000"/>
          </a:bodyPr>
          <a:lstStyle/>
          <a:p>
            <a:pPr algn="ctr"/>
            <a:r>
              <a:rPr lang="en-US" sz="6000" dirty="0" smtClean="0"/>
              <a:t>STAY TO THE RIGHT AND KEEP MOVING</a:t>
            </a:r>
            <a:endParaRPr lang="en-US" sz="6000" dirty="0"/>
          </a:p>
        </p:txBody>
      </p:sp>
    </p:spTree>
    <p:extLst>
      <p:ext uri="{BB962C8B-B14F-4D97-AF65-F5344CB8AC3E}">
        <p14:creationId xmlns:p14="http://schemas.microsoft.com/office/powerpoint/2010/main" val="3679951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a:bodyPr>
          <a:lstStyle/>
          <a:p>
            <a:pPr algn="ctr"/>
            <a:r>
              <a:rPr lang="en-US" sz="6000" dirty="0" smtClean="0"/>
              <a:t>ARRIVE TO CLASS ON TIME</a:t>
            </a:r>
            <a:endParaRPr lang="en-US" sz="6000" dirty="0"/>
          </a:p>
        </p:txBody>
      </p:sp>
    </p:spTree>
    <p:extLst>
      <p:ext uri="{BB962C8B-B14F-4D97-AF65-F5344CB8AC3E}">
        <p14:creationId xmlns:p14="http://schemas.microsoft.com/office/powerpoint/2010/main" val="992076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833738"/>
          </a:xfrm>
        </p:spPr>
        <p:txBody>
          <a:bodyPr>
            <a:normAutofit lnSpcReduction="10000"/>
          </a:bodyPr>
          <a:lstStyle/>
          <a:p>
            <a:pPr algn="ctr"/>
            <a:r>
              <a:rPr lang="en-US" sz="6000" dirty="0" smtClean="0"/>
              <a:t>GET OUT OF YOUR SEAT WITHOUT PERMISSION</a:t>
            </a:r>
            <a:endParaRPr lang="en-US" sz="6000" dirty="0"/>
          </a:p>
        </p:txBody>
      </p:sp>
    </p:spTree>
    <p:extLst>
      <p:ext uri="{BB962C8B-B14F-4D97-AF65-F5344CB8AC3E}">
        <p14:creationId xmlns:p14="http://schemas.microsoft.com/office/powerpoint/2010/main" val="35204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The GAME (continued)</a:t>
            </a:r>
            <a:endParaRPr lang="en-US" dirty="0"/>
          </a:p>
        </p:txBody>
      </p:sp>
      <p:sp>
        <p:nvSpPr>
          <p:cNvPr id="3" name="Content Placeholder 2"/>
          <p:cNvSpPr>
            <a:spLocks noGrp="1"/>
          </p:cNvSpPr>
          <p:nvPr>
            <p:ph idx="1"/>
          </p:nvPr>
        </p:nvSpPr>
        <p:spPr/>
        <p:txBody>
          <a:bodyPr>
            <a:noAutofit/>
          </a:bodyPr>
          <a:lstStyle/>
          <a:p>
            <a:pPr marL="0" indent="0"/>
            <a:r>
              <a:rPr lang="en-US" sz="2400" dirty="0" smtClean="0"/>
              <a:t>3. Distribute a </a:t>
            </a:r>
            <a:r>
              <a:rPr lang="en-US" sz="2400" dirty="0" err="1" smtClean="0"/>
              <a:t>Hazelbrook</a:t>
            </a:r>
            <a:r>
              <a:rPr lang="en-US" sz="2400" dirty="0" smtClean="0"/>
              <a:t> BINGO Game Board to each student.</a:t>
            </a:r>
          </a:p>
          <a:p>
            <a:pPr marL="0" indent="0"/>
            <a:r>
              <a:rPr lang="en-US" sz="2400" dirty="0" smtClean="0"/>
              <a:t>4. Take 7 minutes to complete the blank spaces on your board with as many behaviors as you can think of that fit into each space.  </a:t>
            </a:r>
          </a:p>
          <a:p>
            <a:pPr lvl="3"/>
            <a:r>
              <a:rPr lang="en-US" sz="2400" dirty="0" smtClean="0"/>
              <a:t>For example, in the </a:t>
            </a:r>
            <a:r>
              <a:rPr lang="en-US" sz="2400" b="1" dirty="0" smtClean="0"/>
              <a:t>BUS</a:t>
            </a:r>
            <a:r>
              <a:rPr lang="en-US" sz="2400" dirty="0" smtClean="0"/>
              <a:t> row under </a:t>
            </a:r>
            <a:r>
              <a:rPr lang="en-US" sz="2400" b="1" dirty="0" smtClean="0"/>
              <a:t>RESPECT</a:t>
            </a:r>
            <a:r>
              <a:rPr lang="en-US" sz="2400" dirty="0" smtClean="0"/>
              <a:t>, write “listen to the bus driver’s instructions,” “talk quietly with neighbors,” and ”keep hands to self.”</a:t>
            </a:r>
          </a:p>
          <a:p>
            <a:pPr lvl="3"/>
            <a:r>
              <a:rPr lang="en-US" sz="2400" dirty="0" smtClean="0"/>
              <a:t>If you’re running short on time, be sure to write at least 1 behavior in each blank space.</a:t>
            </a:r>
            <a:endParaRPr lang="en-US" sz="2400" dirty="0"/>
          </a:p>
        </p:txBody>
      </p:sp>
    </p:spTree>
    <p:extLst>
      <p:ext uri="{BB962C8B-B14F-4D97-AF65-F5344CB8AC3E}">
        <p14:creationId xmlns:p14="http://schemas.microsoft.com/office/powerpoint/2010/main" val="93768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01" y="37859"/>
            <a:ext cx="7520940" cy="548640"/>
          </a:xfrm>
        </p:spPr>
        <p:txBody>
          <a:bodyPr/>
          <a:lstStyle/>
          <a:p>
            <a:r>
              <a:rPr lang="en-US" sz="3600" u="sng" dirty="0" smtClean="0"/>
              <a:t>Playing the GAME</a:t>
            </a:r>
            <a:endParaRPr lang="en-US" sz="3600" u="sng" dirty="0"/>
          </a:p>
        </p:txBody>
      </p:sp>
      <p:sp>
        <p:nvSpPr>
          <p:cNvPr id="3" name="Content Placeholder 2"/>
          <p:cNvSpPr>
            <a:spLocks noGrp="1"/>
          </p:cNvSpPr>
          <p:nvPr>
            <p:ph idx="1"/>
          </p:nvPr>
        </p:nvSpPr>
        <p:spPr>
          <a:xfrm>
            <a:off x="199901" y="586499"/>
            <a:ext cx="8689813" cy="4741318"/>
          </a:xfrm>
        </p:spPr>
        <p:txBody>
          <a:bodyPr>
            <a:noAutofit/>
          </a:bodyPr>
          <a:lstStyle/>
          <a:p>
            <a:pPr>
              <a:buFont typeface="+mj-lt"/>
              <a:buAutoNum type="arabicPeriod"/>
            </a:pPr>
            <a:r>
              <a:rPr lang="en-US" sz="3200" dirty="0" smtClean="0"/>
              <a:t>The game facilitator will name one behavior at a time that fits into at least one place on your game board. (Phrases are on the following slides.)</a:t>
            </a:r>
          </a:p>
          <a:p>
            <a:pPr>
              <a:buFont typeface="+mj-lt"/>
              <a:buAutoNum type="arabicPeriod"/>
            </a:pPr>
            <a:r>
              <a:rPr lang="en-US" sz="3200" dirty="0" smtClean="0"/>
              <a:t>If you have that word or phrase written on your board (or something that means the same thing), mark the square with an “X”.  If it is written in more than one place on your board, you may mark each place it’s written. </a:t>
            </a:r>
          </a:p>
          <a:p>
            <a:pPr>
              <a:buFont typeface="+mj-lt"/>
              <a:buAutoNum type="arabicPeriod"/>
            </a:pPr>
            <a:r>
              <a:rPr lang="en-US" sz="3200" dirty="0" smtClean="0"/>
              <a:t>Once you have 5 in a row marked (up and down, across or diagonal) shout out “BINGO.”</a:t>
            </a:r>
          </a:p>
        </p:txBody>
      </p:sp>
    </p:spTree>
    <p:extLst>
      <p:ext uri="{BB962C8B-B14F-4D97-AF65-F5344CB8AC3E}">
        <p14:creationId xmlns:p14="http://schemas.microsoft.com/office/powerpoint/2010/main" val="332951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960" y="93617"/>
            <a:ext cx="7520940" cy="548640"/>
          </a:xfrm>
        </p:spPr>
        <p:txBody>
          <a:bodyPr/>
          <a:lstStyle/>
          <a:p>
            <a:r>
              <a:rPr lang="en-US" sz="3600" u="sng" dirty="0"/>
              <a:t>Playing the </a:t>
            </a:r>
            <a:r>
              <a:rPr lang="en-US" sz="3600" u="sng" dirty="0" smtClean="0"/>
              <a:t>GAME (continued)</a:t>
            </a:r>
            <a:endParaRPr lang="en-US" sz="3600" dirty="0"/>
          </a:p>
        </p:txBody>
      </p:sp>
      <p:sp>
        <p:nvSpPr>
          <p:cNvPr id="3" name="Content Placeholder 2"/>
          <p:cNvSpPr>
            <a:spLocks noGrp="1"/>
          </p:cNvSpPr>
          <p:nvPr>
            <p:ph idx="1"/>
          </p:nvPr>
        </p:nvSpPr>
        <p:spPr>
          <a:xfrm>
            <a:off x="822960" y="962742"/>
            <a:ext cx="7520940" cy="5387258"/>
          </a:xfrm>
        </p:spPr>
        <p:txBody>
          <a:bodyPr>
            <a:noAutofit/>
          </a:bodyPr>
          <a:lstStyle/>
          <a:p>
            <a:pPr marL="0" indent="0"/>
            <a:r>
              <a:rPr lang="en-US" sz="3200" dirty="0" smtClean="0"/>
              <a:t>4. Repeat </a:t>
            </a:r>
            <a:r>
              <a:rPr lang="en-US" sz="3200" dirty="0"/>
              <a:t>aloud to the judge the phrases you’ve marked and the row and column you’ve marked them in.   </a:t>
            </a:r>
          </a:p>
          <a:p>
            <a:pPr marL="0" indent="0"/>
            <a:r>
              <a:rPr lang="en-US" sz="3200" dirty="0" smtClean="0"/>
              <a:t>5. The </a:t>
            </a:r>
            <a:r>
              <a:rPr lang="en-US" sz="3200" dirty="0"/>
              <a:t>judge confirms that words and phrases </a:t>
            </a:r>
            <a:r>
              <a:rPr lang="en-US" sz="3200" dirty="0" smtClean="0"/>
              <a:t>are accurate.</a:t>
            </a:r>
            <a:endParaRPr lang="en-US" sz="3200" dirty="0"/>
          </a:p>
          <a:p>
            <a:pPr marL="0" indent="0"/>
            <a:r>
              <a:rPr lang="en-US" sz="3200" dirty="0" smtClean="0"/>
              <a:t>6. The </a:t>
            </a:r>
            <a:r>
              <a:rPr lang="en-US" sz="3200" dirty="0"/>
              <a:t>goal is to get as many BINGOs in your Hawk Time as possible.  You’ll earn 1 Pride Point for each person that has at least 1 BINGO.  The Hawk Time from each grade with the most Pride Points will earn a prize.</a:t>
            </a:r>
          </a:p>
          <a:p>
            <a:endParaRPr lang="en-US" sz="3200" dirty="0"/>
          </a:p>
        </p:txBody>
      </p:sp>
    </p:spTree>
    <p:extLst>
      <p:ext uri="{BB962C8B-B14F-4D97-AF65-F5344CB8AC3E}">
        <p14:creationId xmlns:p14="http://schemas.microsoft.com/office/powerpoint/2010/main" val="250091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2151713" y="2198793"/>
            <a:ext cx="4115770" cy="1098165"/>
          </a:xfrm>
        </p:spPr>
        <p:txBody>
          <a:bodyPr>
            <a:normAutofit/>
          </a:bodyPr>
          <a:lstStyle/>
          <a:p>
            <a:pPr algn="ctr"/>
            <a:r>
              <a:rPr lang="en-US" sz="6000" dirty="0" smtClean="0"/>
              <a:t>RUN</a:t>
            </a:r>
            <a:endParaRPr lang="en-US" sz="6000" dirty="0"/>
          </a:p>
        </p:txBody>
      </p:sp>
    </p:spTree>
    <p:extLst>
      <p:ext uri="{BB962C8B-B14F-4D97-AF65-F5344CB8AC3E}">
        <p14:creationId xmlns:p14="http://schemas.microsoft.com/office/powerpoint/2010/main" val="318721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2151713" y="2198793"/>
            <a:ext cx="4115770" cy="1098165"/>
          </a:xfrm>
        </p:spPr>
        <p:txBody>
          <a:bodyPr>
            <a:normAutofit fontScale="85000" lnSpcReduction="10000"/>
          </a:bodyPr>
          <a:lstStyle/>
          <a:p>
            <a:r>
              <a:rPr lang="en-US" sz="6000" dirty="0" smtClean="0"/>
              <a:t>TALK QUIETLY</a:t>
            </a:r>
            <a:endParaRPr lang="en-US" sz="6000" dirty="0"/>
          </a:p>
        </p:txBody>
      </p:sp>
    </p:spTree>
    <p:extLst>
      <p:ext uri="{BB962C8B-B14F-4D97-AF65-F5344CB8AC3E}">
        <p14:creationId xmlns:p14="http://schemas.microsoft.com/office/powerpoint/2010/main" val="1837652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a:bodyPr>
          <a:lstStyle/>
          <a:p>
            <a:pPr algn="ctr"/>
            <a:r>
              <a:rPr lang="en-US" sz="6000" dirty="0" smtClean="0"/>
              <a:t>FOLLOW ADULT INSTRUCTIONS</a:t>
            </a:r>
            <a:endParaRPr lang="en-US" sz="6000" dirty="0"/>
          </a:p>
        </p:txBody>
      </p:sp>
    </p:spTree>
    <p:extLst>
      <p:ext uri="{BB962C8B-B14F-4D97-AF65-F5344CB8AC3E}">
        <p14:creationId xmlns:p14="http://schemas.microsoft.com/office/powerpoint/2010/main" val="149304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PHRASES FOR BINGO</a:t>
            </a:r>
            <a:endParaRPr lang="en-US" u="sng" dirty="0"/>
          </a:p>
        </p:txBody>
      </p:sp>
      <p:sp>
        <p:nvSpPr>
          <p:cNvPr id="3" name="Content Placeholder 2"/>
          <p:cNvSpPr>
            <a:spLocks noGrp="1"/>
          </p:cNvSpPr>
          <p:nvPr>
            <p:ph idx="1"/>
          </p:nvPr>
        </p:nvSpPr>
        <p:spPr>
          <a:xfrm>
            <a:off x="1152371" y="1481540"/>
            <a:ext cx="6573214" cy="2257584"/>
          </a:xfrm>
        </p:spPr>
        <p:txBody>
          <a:bodyPr>
            <a:normAutofit/>
          </a:bodyPr>
          <a:lstStyle/>
          <a:p>
            <a:pPr algn="ctr"/>
            <a:r>
              <a:rPr lang="en-US" sz="6000" dirty="0" smtClean="0"/>
              <a:t>ARRIVE LATE FOR CLASS</a:t>
            </a:r>
            <a:endParaRPr lang="en-US" sz="6000" dirty="0"/>
          </a:p>
        </p:txBody>
      </p:sp>
    </p:spTree>
    <p:extLst>
      <p:ext uri="{BB962C8B-B14F-4D97-AF65-F5344CB8AC3E}">
        <p14:creationId xmlns:p14="http://schemas.microsoft.com/office/powerpoint/2010/main" val="2736363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4862</TotalTime>
  <Words>547</Words>
  <Application>Microsoft Macintosh PowerPoint</Application>
  <PresentationFormat>On-screen Show (4:3)</PresentationFormat>
  <Paragraphs>64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Angles</vt:lpstr>
      <vt:lpstr>Hazelbrook’s Safe, Respectful, Responsible BINGO</vt:lpstr>
      <vt:lpstr>PREPARING FOR THE GAME</vt:lpstr>
      <vt:lpstr>PREPARING FOR The GAME (continued)</vt:lpstr>
      <vt:lpstr>Playing the GAME</vt:lpstr>
      <vt:lpstr>Playing the GAME (continued)</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lpstr>PHRASES FOR BINGO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Hazelbrook’s Safe, Respectful, Responsible BINGO</dc:title>
  <dc:creator>Teacher</dc:creator>
  <cp:lastModifiedBy>Teacher</cp:lastModifiedBy>
  <cp:revision>9</cp:revision>
  <dcterms:created xsi:type="dcterms:W3CDTF">2014-08-12T22:48:46Z</dcterms:created>
  <dcterms:modified xsi:type="dcterms:W3CDTF">2014-09-18T15:33:01Z</dcterms:modified>
</cp:coreProperties>
</file>