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1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November 11,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November 11,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November 11,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November 11,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November 11,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November 11,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November 11,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November 11,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November 11,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November 11,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November 11,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November 11, 2014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9" y="1188449"/>
            <a:ext cx="6252029" cy="2669939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“GUESTS” At </a:t>
            </a:r>
            <a:r>
              <a:rPr lang="en-US" u="sng" dirty="0" err="1" smtClean="0"/>
              <a:t>Hazelbrook</a:t>
            </a:r>
            <a:r>
              <a:rPr lang="en-US" u="sng" dirty="0" smtClean="0"/>
              <a:t>:</a:t>
            </a:r>
            <a:r>
              <a:rPr lang="en-US" u="sng" dirty="0"/>
              <a:t/>
            </a:r>
            <a:br>
              <a:rPr lang="en-US" u="sng" dirty="0"/>
            </a:br>
            <a:r>
              <a:rPr lang="en-US" dirty="0" smtClean="0"/>
              <a:t>Committing To Treating Substitute teachers with respect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65514" y="4644945"/>
            <a:ext cx="344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November 13, 2014</a:t>
            </a:r>
            <a:endParaRPr lang="en-US" dirty="0"/>
          </a:p>
        </p:txBody>
      </p:sp>
      <p:pic>
        <p:nvPicPr>
          <p:cNvPr id="7" name="Picture 6" descr="Header Image Words Over Lin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224"/>
            <a:ext cx="9144000" cy="95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73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TEACHERS AT </a:t>
            </a:r>
            <a:r>
              <a:rPr lang="en-US" dirty="0" err="1" smtClean="0"/>
              <a:t>HAzelbrook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11798"/>
            <a:ext cx="7772400" cy="20302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actions can you take as students to treat our substitute teachers as “guests?”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489" y="2122791"/>
            <a:ext cx="7564711" cy="455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339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dirty="0" err="1" smtClean="0"/>
              <a:t>COMMITments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a Hawk Time, create a list of 5 actions that you will make to ensure that all substitute teachers are treated as welcome “guests.”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Please write down these commitments on the template provided.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Turn this list in to Mr. Gross’s mailbox in the main office by 4:00 Friday, 11/14 for 10 Pride Points.  Turning this in after that will result in a 5 point deduction.</a:t>
            </a:r>
          </a:p>
          <a:p>
            <a:endParaRPr lang="en-US" dirty="0"/>
          </a:p>
          <a:p>
            <a:r>
              <a:rPr lang="en-US" dirty="0" smtClean="0"/>
              <a:t>These commitments will be recorded and returned to your Hawk Time teacher to post in your classroom.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32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for this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an understanding of what it’s like to be a guest in our school.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Create a list of commitments to make our guest teachers feel welcome.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777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THINK/Pair/Share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Think about a time when you were asked to go into an unfamiliar place alone and do something important..  This a place where you didn’t know anyone, was unfamiliar to you and you had no choice but to go in and do it.</a:t>
            </a:r>
          </a:p>
          <a:p>
            <a:pPr lvl="1"/>
            <a:r>
              <a:rPr lang="en-US" sz="2400" dirty="0" smtClean="0"/>
              <a:t>How did you feel?</a:t>
            </a:r>
          </a:p>
          <a:p>
            <a:pPr lvl="1"/>
            <a:r>
              <a:rPr lang="en-US" sz="2400" dirty="0" smtClean="0"/>
              <a:t>Was this easy or difficult?</a:t>
            </a:r>
          </a:p>
          <a:p>
            <a:endParaRPr lang="en-US" sz="2400" dirty="0"/>
          </a:p>
          <a:p>
            <a:r>
              <a:rPr lang="en-US" sz="2400" dirty="0" smtClean="0"/>
              <a:t>Think about this for 1 minute.  Share with a neighbor for 1 minute.  Have 3 students share with the class.</a:t>
            </a:r>
          </a:p>
        </p:txBody>
      </p:sp>
    </p:spTree>
    <p:extLst>
      <p:ext uri="{BB962C8B-B14F-4D97-AF65-F5344CB8AC3E}">
        <p14:creationId xmlns:p14="http://schemas.microsoft.com/office/powerpoint/2010/main" val="3755352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7772400" cy="443972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Substitute teachers go through this everyday.</a:t>
            </a:r>
          </a:p>
          <a:p>
            <a:pPr lvl="1"/>
            <a:r>
              <a:rPr lang="en-US" sz="2800" dirty="0" smtClean="0"/>
              <a:t>Work in a school they don’t know.</a:t>
            </a:r>
          </a:p>
          <a:p>
            <a:pPr lvl="1"/>
            <a:r>
              <a:rPr lang="en-US" sz="2800" dirty="0" smtClean="0"/>
              <a:t>Work with people (students and adults) they don’t know.</a:t>
            </a:r>
          </a:p>
          <a:p>
            <a:pPr lvl="1"/>
            <a:r>
              <a:rPr lang="en-US" sz="2800" dirty="0" smtClean="0"/>
              <a:t>Following teacher’s instructions that they may not know/understand.</a:t>
            </a:r>
          </a:p>
          <a:p>
            <a:pPr lvl="1"/>
            <a:r>
              <a:rPr lang="en-US" sz="2800" dirty="0" smtClean="0"/>
              <a:t>Follow a schedule they don’t know.</a:t>
            </a:r>
          </a:p>
        </p:txBody>
      </p:sp>
    </p:spTree>
    <p:extLst>
      <p:ext uri="{BB962C8B-B14F-4D97-AF65-F5344CB8AC3E}">
        <p14:creationId xmlns:p14="http://schemas.microsoft.com/office/powerpoint/2010/main" val="118390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&amp;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57548"/>
            <a:ext cx="7772400" cy="1493022"/>
          </a:xfrm>
        </p:spPr>
        <p:txBody>
          <a:bodyPr/>
          <a:lstStyle/>
          <a:p>
            <a:r>
              <a:rPr lang="en-US" sz="2800" dirty="0"/>
              <a:t>How do you think substitute teachers feel as they come to </a:t>
            </a:r>
            <a:r>
              <a:rPr lang="en-US" sz="2800" dirty="0" err="1" smtClean="0"/>
              <a:t>Hazelbrook</a:t>
            </a:r>
            <a:r>
              <a:rPr lang="en-US" sz="2800" dirty="0" smtClean="0"/>
              <a:t> </a:t>
            </a:r>
            <a:r>
              <a:rPr lang="en-US" sz="2800" dirty="0"/>
              <a:t>each day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896" y="2129606"/>
            <a:ext cx="2697304" cy="32916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700" y="2129606"/>
            <a:ext cx="2727474" cy="32916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86614" y="3299753"/>
            <a:ext cx="993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26828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017" y="1417638"/>
            <a:ext cx="7772400" cy="4312964"/>
          </a:xfrm>
        </p:spPr>
        <p:txBody>
          <a:bodyPr/>
          <a:lstStyle/>
          <a:p>
            <a:r>
              <a:rPr lang="en-US" sz="2800" dirty="0" smtClean="0"/>
              <a:t>What if we thought of substitute teachers as guests in our school?</a:t>
            </a:r>
          </a:p>
          <a:p>
            <a:pPr lvl="1"/>
            <a:r>
              <a:rPr lang="en-US" sz="2400" dirty="0" smtClean="0"/>
              <a:t>Quickly, create a list as a class of ways you treat a “guest” versus a “substitute.”</a:t>
            </a:r>
          </a:p>
          <a:p>
            <a:pPr marL="468630" lvl="1" indent="0">
              <a:buNone/>
            </a:pPr>
            <a:endParaRPr lang="en-US" sz="2400" dirty="0"/>
          </a:p>
          <a:p>
            <a:pPr marL="1325880" lvl="2" indent="-457200">
              <a:buFont typeface="+mj-lt"/>
              <a:buAutoNum type="arabicPeriod"/>
            </a:pP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06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our “subs” were “guests…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Watch the video clip on the following slide.  Identify 2 things in watching the video:</a:t>
            </a:r>
          </a:p>
          <a:p>
            <a:pPr marL="1325880" lvl="2" indent="-457200">
              <a:buFont typeface="+mj-lt"/>
              <a:buAutoNum type="arabicPeriod"/>
            </a:pPr>
            <a:r>
              <a:rPr lang="en-US" sz="2200" dirty="0"/>
              <a:t>How do the “hosts” want the guest to feel?</a:t>
            </a:r>
          </a:p>
          <a:p>
            <a:pPr marL="1325880" lvl="2" indent="-457200">
              <a:buFont typeface="+mj-lt"/>
              <a:buAutoNum type="arabicPeriod"/>
            </a:pPr>
            <a:r>
              <a:rPr lang="en-US" sz="2200" dirty="0"/>
              <a:t>What specific things are they doing to make her feel that way?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9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OUR GUEST!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507138"/>
            <a:ext cx="7194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GXlgmqHpBkU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63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the video, how did the hosts want the guest to feel?</a:t>
            </a:r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endParaRPr lang="en-US" sz="2800" dirty="0" smtClean="0"/>
          </a:p>
          <a:p>
            <a:r>
              <a:rPr lang="en-US" sz="2800" dirty="0" smtClean="0"/>
              <a:t>What actions did they take to make her feel that way?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733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122</TotalTime>
  <Words>447</Words>
  <Application>Microsoft Macintosh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 Pop</vt:lpstr>
      <vt:lpstr>“GUESTS” At Hazelbrook: Committing To Treating Substitute teachers with respect</vt:lpstr>
      <vt:lpstr>Objective for this Morning</vt:lpstr>
      <vt:lpstr>THINK/Pair/Share</vt:lpstr>
      <vt:lpstr>IMAGINE…</vt:lpstr>
      <vt:lpstr>THINK &amp; SHARE</vt:lpstr>
      <vt:lpstr>WHAT IF…</vt:lpstr>
      <vt:lpstr>WHAT IF our “subs” were “guests…</vt:lpstr>
      <vt:lpstr>BE OUR GUEST!</vt:lpstr>
      <vt:lpstr>DISCUSS</vt:lpstr>
      <vt:lpstr>GUEST TEACHERS AT HAzelbrook</vt:lpstr>
      <vt:lpstr>YOUR COMMITments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“GUESTS” At Hazelbrook:  treating Substitute teachers with respect</dc:title>
  <dc:creator>Teacher</dc:creator>
  <cp:lastModifiedBy>Teacher</cp:lastModifiedBy>
  <cp:revision>7</cp:revision>
  <dcterms:created xsi:type="dcterms:W3CDTF">2014-11-10T15:52:27Z</dcterms:created>
  <dcterms:modified xsi:type="dcterms:W3CDTF">2014-11-11T18:10:00Z</dcterms:modified>
</cp:coreProperties>
</file>