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591" autoAdjust="0"/>
    <p:restoredTop sz="94684" autoAdjust="0"/>
  </p:normalViewPr>
  <p:slideViewPr>
    <p:cSldViewPr snapToGrid="0" snapToObjects="1">
      <p:cViewPr>
        <p:scale>
          <a:sx n="91" d="100"/>
          <a:sy n="91" d="100"/>
        </p:scale>
        <p:origin x="-2936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6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2ABE4-5F63-C74D-A73E-1761013FA1F4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EE9DF-624B-5046-AD90-3A70E24935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2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EE9DF-624B-5046-AD90-3A70E24935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048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the picture where in presentation  mode, and it will link to youtube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EE9DF-624B-5046-AD90-3A70E24935E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7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XlgmqHpBkU" TargetMode="External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9" y="1188449"/>
            <a:ext cx="6252029" cy="2669939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“GUEST Speakers” At Hazelbrook:</a:t>
            </a:r>
            <a:r>
              <a:rPr lang="en-US" u="sng" dirty="0"/>
              <a:t/>
            </a:r>
            <a:br>
              <a:rPr lang="en-US" u="sng" dirty="0"/>
            </a:br>
            <a:r>
              <a:rPr lang="en-US" dirty="0" smtClean="0"/>
              <a:t>Committing To Treating Guest Speakers with respect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65514" y="4644945"/>
            <a:ext cx="3440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February, 2016</a:t>
            </a:r>
            <a:endParaRPr lang="en-US" dirty="0"/>
          </a:p>
        </p:txBody>
      </p:sp>
      <p:pic>
        <p:nvPicPr>
          <p:cNvPr id="3" name="Picture 2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9" y="0"/>
            <a:ext cx="3183220" cy="190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speakers AT Hazelbrook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1798"/>
            <a:ext cx="7772400" cy="20302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actions can you take as students make sure our “guests” think that we are the best hosts?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89" y="2122791"/>
            <a:ext cx="7564711" cy="455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33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870"/>
            <a:ext cx="7772400" cy="462782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Create a list of 5 actions that you will make to ensure that all guest speakers feel honored and leave with a great impression of who we are</a:t>
            </a:r>
          </a:p>
          <a:p>
            <a:pPr marL="68580" indent="0">
              <a:buNone/>
            </a:pPr>
            <a:endParaRPr lang="en-US" sz="2400" dirty="0" smtClean="0"/>
          </a:p>
          <a:p>
            <a:r>
              <a:rPr lang="en-US" sz="2400" dirty="0" smtClean="0"/>
              <a:t>Hand out the Career Notes and Interaction Worksheet, complete the “Pre-Session” Quick Write.  </a:t>
            </a:r>
          </a:p>
          <a:p>
            <a:pPr marL="68580" indent="0">
              <a:buNone/>
            </a:pPr>
            <a:endParaRPr lang="en-US" sz="2400" dirty="0" smtClean="0"/>
          </a:p>
          <a:p>
            <a:r>
              <a:rPr lang="en-US" sz="2400" dirty="0" smtClean="0"/>
              <a:t>Bring this to class with you tomorrow.</a:t>
            </a:r>
          </a:p>
          <a:p>
            <a:endParaRPr lang="en-US" sz="2400" dirty="0" smtClean="0"/>
          </a:p>
          <a:p>
            <a:r>
              <a:rPr lang="en-US" sz="2400" dirty="0" smtClean="0"/>
              <a:t>If you finish early, make sure your TRF is 100% complete, you have CN for your TRF,  and your Binder if organized!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Develop an understanding of what it’s like to be a guest in our school.</a:t>
            </a:r>
            <a:endParaRPr lang="en-US" sz="3600" dirty="0"/>
          </a:p>
          <a:p>
            <a:pPr marL="68580" indent="0">
              <a:buNone/>
            </a:pPr>
            <a:endParaRPr lang="en-US" sz="3600" dirty="0" smtClean="0"/>
          </a:p>
          <a:p>
            <a:r>
              <a:rPr lang="en-US" sz="3600" dirty="0" smtClean="0"/>
              <a:t>Create a list of commitments to make our guest speakers feel welcome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780" y="4988566"/>
            <a:ext cx="3183220" cy="190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7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THINK/Pair/Share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90" y="1417638"/>
            <a:ext cx="8603708" cy="483087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Think about a time when you were asked to go into an unfamiliar place alone and do something important..  This a place where you didn’t know anyone, was unfamiliar to you and you had no choice but to go in and do it.</a:t>
            </a:r>
          </a:p>
          <a:p>
            <a:pPr lvl="1"/>
            <a:r>
              <a:rPr lang="en-US" sz="2800" dirty="0" smtClean="0"/>
              <a:t>How did you feel?</a:t>
            </a:r>
          </a:p>
          <a:p>
            <a:pPr lvl="1"/>
            <a:r>
              <a:rPr lang="en-US" sz="2800" dirty="0" smtClean="0"/>
              <a:t>Was this easy or difficult?</a:t>
            </a:r>
            <a:endParaRPr lang="en-US" sz="2800" dirty="0"/>
          </a:p>
          <a:p>
            <a:r>
              <a:rPr lang="en-US" sz="2800" dirty="0" smtClean="0"/>
              <a:t>Think about this for 1 minute.  Share with a neighbor for 1 minute.  Have 3 students share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375535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4397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Guest speakers are faced with . . . </a:t>
            </a:r>
          </a:p>
          <a:p>
            <a:pPr lvl="1"/>
            <a:r>
              <a:rPr lang="en-US" sz="2800" dirty="0" smtClean="0"/>
              <a:t>Leaving work, giving up their time, to come in to work with us because they believe it is important!</a:t>
            </a:r>
          </a:p>
          <a:p>
            <a:pPr lvl="1"/>
            <a:r>
              <a:rPr lang="en-US" sz="2800" dirty="0" smtClean="0"/>
              <a:t>Presenting in a groups of people they don’t know</a:t>
            </a:r>
          </a:p>
          <a:p>
            <a:pPr lvl="1"/>
            <a:r>
              <a:rPr lang="en-US" sz="2800" dirty="0" smtClean="0"/>
              <a:t>Follow a schedule they don’t know.</a:t>
            </a:r>
          </a:p>
        </p:txBody>
      </p:sp>
    </p:spTree>
    <p:extLst>
      <p:ext uri="{BB962C8B-B14F-4D97-AF65-F5344CB8AC3E}">
        <p14:creationId xmlns:p14="http://schemas.microsoft.com/office/powerpoint/2010/main" val="118390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&amp;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57548"/>
            <a:ext cx="7772400" cy="1493022"/>
          </a:xfrm>
        </p:spPr>
        <p:txBody>
          <a:bodyPr/>
          <a:lstStyle/>
          <a:p>
            <a:r>
              <a:rPr lang="en-US" sz="2800" dirty="0" smtClean="0"/>
              <a:t>If you were an adult, what would you think middle school students were like and how would they treat a guest?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896" y="2621294"/>
            <a:ext cx="2697304" cy="3291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00" y="2621294"/>
            <a:ext cx="2727474" cy="32916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6614" y="3299753"/>
            <a:ext cx="99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6828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017" y="1417638"/>
            <a:ext cx="7772400" cy="4312964"/>
          </a:xfrm>
        </p:spPr>
        <p:txBody>
          <a:bodyPr/>
          <a:lstStyle/>
          <a:p>
            <a:r>
              <a:rPr lang="en-US" sz="2800" dirty="0" smtClean="0"/>
              <a:t>we do our best to make sure that every adult that comes to our class leaves thinking that we are exceptional students: polite, focused,  inquisitive and intelligent.</a:t>
            </a:r>
          </a:p>
          <a:p>
            <a:pPr lvl="1"/>
            <a:r>
              <a:rPr lang="en-US" sz="2800" dirty="0" smtClean="0"/>
              <a:t>Quickly, create a list as a class of ways you treat a “guest” so they believe that Middle School AVID students are outstanding!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780" y="4952715"/>
            <a:ext cx="3183220" cy="190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0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treat our guests?…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200" dirty="0"/>
              <a:t>Watch the video clip on the following slide.  Identify 2 things in watching the video:</a:t>
            </a:r>
          </a:p>
          <a:p>
            <a:pPr marL="1325880" lvl="2" indent="-457200">
              <a:buFont typeface="+mj-lt"/>
              <a:buAutoNum type="arabicPeriod"/>
            </a:pPr>
            <a:r>
              <a:rPr lang="en-US" sz="3200" dirty="0"/>
              <a:t>How do the “hosts” want the guest to feel?</a:t>
            </a:r>
          </a:p>
          <a:p>
            <a:pPr marL="1325880" lvl="2" indent="-457200">
              <a:buFont typeface="+mj-lt"/>
              <a:buAutoNum type="arabicPeriod"/>
            </a:pPr>
            <a:r>
              <a:rPr lang="en-US" sz="3200" dirty="0"/>
              <a:t>What specific things are they doing to make her feel that way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780" y="4952715"/>
            <a:ext cx="3183220" cy="190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OUR GUEST!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63838" y="5866994"/>
            <a:ext cx="7194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/>
            <a:r>
              <a:rPr lang="en-US" dirty="0"/>
              <a:t>http://www.youtube.com</a:t>
            </a:r>
            <a:r>
              <a:rPr lang="en-US" dirty="0" smtClean="0"/>
              <a:t>/watch=</a:t>
            </a:r>
            <a:r>
              <a:rPr lang="en-US" dirty="0"/>
              <a:t>GXlgmqHpBkU</a:t>
            </a:r>
          </a:p>
        </p:txBody>
      </p:sp>
      <p:pic>
        <p:nvPicPr>
          <p:cNvPr id="4" name="Picture 3" descr="imgres-1.jp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797" y="1577494"/>
            <a:ext cx="7586403" cy="4248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790996" y="28192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6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video, how did the hosts want the guest to feel?</a:t>
            </a:r>
          </a:p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endParaRPr lang="en-US" sz="2800" dirty="0" smtClean="0"/>
          </a:p>
          <a:p>
            <a:r>
              <a:rPr lang="en-US" sz="2800" dirty="0" smtClean="0"/>
              <a:t>What actions did they take to make her feel that way?</a:t>
            </a:r>
            <a:endParaRPr lang="en-US" sz="28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780" y="4952715"/>
            <a:ext cx="3183220" cy="190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1577</TotalTime>
  <Words>478</Words>
  <Application>Microsoft Macintosh PowerPoint</Application>
  <PresentationFormat>On-screen Show (4:3)</PresentationFormat>
  <Paragraphs>48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Urban Pop</vt:lpstr>
      <vt:lpstr>“GUEST Speakers” At Hazelbrook: Committing To Treating Guest Speakers with respect</vt:lpstr>
      <vt:lpstr>Objectives</vt:lpstr>
      <vt:lpstr>THINK/Pair/Share</vt:lpstr>
      <vt:lpstr>IMAGINE…</vt:lpstr>
      <vt:lpstr>THINK &amp; SHARE</vt:lpstr>
      <vt:lpstr>WHAT IF…</vt:lpstr>
      <vt:lpstr>How do we treat our guests?…</vt:lpstr>
      <vt:lpstr>BE OUR GUEST!</vt:lpstr>
      <vt:lpstr>DISCUSS</vt:lpstr>
      <vt:lpstr>GUEST speakers AT Hazelbrook</vt:lpstr>
      <vt:lpstr>YOUR Commitments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“GUESTS” At Hazelbrook:  treating Substitute teachers with respect</dc:title>
  <dc:creator>Teacher</dc:creator>
  <cp:lastModifiedBy>Teacher</cp:lastModifiedBy>
  <cp:revision>16</cp:revision>
  <dcterms:created xsi:type="dcterms:W3CDTF">2014-11-10T15:52:27Z</dcterms:created>
  <dcterms:modified xsi:type="dcterms:W3CDTF">2016-02-18T16:22:38Z</dcterms:modified>
</cp:coreProperties>
</file>