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11/6/14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11/6/14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11/6/14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and Evacuation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6,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005" y="16442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4407">
            <a:off x="407033" y="588846"/>
            <a:ext cx="4658709" cy="26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427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1-02 at 7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2" y="0"/>
            <a:ext cx="56170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95" y="2751340"/>
            <a:ext cx="278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Evacuation 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565274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823696" y="591454"/>
            <a:ext cx="4658735" cy="2414234"/>
          </a:xfrm>
        </p:spPr>
        <p:txBody>
          <a:bodyPr>
            <a:normAutofit/>
          </a:bodyPr>
          <a:lstStyle/>
          <a:p>
            <a:r>
              <a:rPr lang="en-US" dirty="0" smtClean="0"/>
              <a:t>Take roll, wait silently and use your communication card to indicate your situation to an administrator.</a:t>
            </a:r>
            <a:endParaRPr lang="en-US" dirty="0"/>
          </a:p>
        </p:txBody>
      </p:sp>
      <p:pic>
        <p:nvPicPr>
          <p:cNvPr id="4" name="Picture 3" descr="Screen Shot 2014-09-24 at 9.2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5" y="3492266"/>
            <a:ext cx="5727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64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asked over the PA system to “evacuate to the field” during passing time, walk out the nearest exit and locate your Hawk Time teacher on the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4692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What should you do during and earthquake to protect yourself from injury?</a:t>
            </a:r>
          </a:p>
          <a:p>
            <a:r>
              <a:rPr lang="en-US" dirty="0" smtClean="0"/>
              <a:t>2. If told to evacuate to the field, which teacher do you follow to the field?  Who do you line up with on the field?</a:t>
            </a:r>
          </a:p>
          <a:p>
            <a:r>
              <a:rPr lang="en-US" dirty="0" smtClean="0"/>
              <a:t>What are appropriate times to talk during an evacuation?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0573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and Evacuation Drill Friday, 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will prepare you for an earthquake and the potential evacuation following it.  We’ll be practicing this on Friday, 11/14, during Hawk Time.”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122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810">
            <a:off x="3414117" y="987488"/>
            <a:ext cx="4324236" cy="537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P.A. 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036542" y="393170"/>
            <a:ext cx="4282971" cy="280569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Shelter for earthquake.  Drop, cover and hold.  Shelter for earthquake.  Drop, cover and hold.”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9811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23" y="235769"/>
            <a:ext cx="5064953" cy="1695631"/>
          </a:xfrm>
        </p:spPr>
        <p:txBody>
          <a:bodyPr/>
          <a:lstStyle/>
          <a:p>
            <a:r>
              <a:rPr lang="en-US" dirty="0" smtClean="0"/>
              <a:t>Drop, cover and hold for safety!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97" y="2252793"/>
            <a:ext cx="7401454" cy="3073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848" y="5825370"/>
            <a:ext cx="708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Hold on silently and wait for further instructions.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31832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133">
            <a:off x="3037035" y="2864757"/>
            <a:ext cx="4971491" cy="3306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36009">
            <a:off x="-722623" y="2624876"/>
            <a:ext cx="5064953" cy="1695631"/>
          </a:xfrm>
        </p:spPr>
        <p:txBody>
          <a:bodyPr/>
          <a:lstStyle/>
          <a:p>
            <a:pPr algn="ctr"/>
            <a:r>
              <a:rPr lang="en-US" dirty="0" smtClean="0"/>
              <a:t>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995202" y="549505"/>
            <a:ext cx="4658735" cy="20954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earthquake may create unsafe conditions inside the school.  Therefore we need to be prepared to evacuate.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3312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PA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801018" y="4806300"/>
            <a:ext cx="4658735" cy="1473927"/>
          </a:xfrm>
        </p:spPr>
        <p:txBody>
          <a:bodyPr/>
          <a:lstStyle/>
          <a:p>
            <a:r>
              <a:rPr lang="en-US" dirty="0" smtClean="0"/>
              <a:t>Evacuate to the field.  Evacuate to the field.”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810">
            <a:off x="3990291" y="495771"/>
            <a:ext cx="4179428" cy="44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8815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884320" y="4527461"/>
            <a:ext cx="4894294" cy="1726585"/>
          </a:xfrm>
        </p:spPr>
        <p:txBody>
          <a:bodyPr>
            <a:normAutofit/>
          </a:bodyPr>
          <a:lstStyle/>
          <a:p>
            <a:r>
              <a:rPr lang="en-US" dirty="0" smtClean="0"/>
              <a:t>Line up silently at the door and wait for your teacher.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169">
            <a:off x="4002733" y="813505"/>
            <a:ext cx="4531545" cy="34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688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967206" y="4111881"/>
            <a:ext cx="4658735" cy="1971118"/>
          </a:xfrm>
        </p:spPr>
        <p:txBody>
          <a:bodyPr/>
          <a:lstStyle/>
          <a:p>
            <a:r>
              <a:rPr lang="en-US" dirty="0" smtClean="0"/>
              <a:t>Follow your teacher silently to the field.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7501">
            <a:off x="3632752" y="1044671"/>
            <a:ext cx="5178482" cy="28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893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your Hawk Time teacher alphabetically by last name, starting near the soccer goal closest to </a:t>
            </a:r>
            <a:r>
              <a:rPr lang="en-US" dirty="0" err="1" smtClean="0"/>
              <a:t>Hazelbrook</a:t>
            </a:r>
            <a:r>
              <a:rPr lang="en-US" dirty="0" smtClean="0"/>
              <a:t> Road.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340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332</TotalTime>
  <Words>288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Earthquake and Evacuation</vt:lpstr>
      <vt:lpstr>EQ and Evacuation Drill Friday, 11/14</vt:lpstr>
      <vt:lpstr>Earthquake P.A.  Prompt</vt:lpstr>
      <vt:lpstr>Drop, cover and hold for safety!</vt:lpstr>
      <vt:lpstr>Evacuation</vt:lpstr>
      <vt:lpstr>Evacuation PA Prompt</vt:lpstr>
      <vt:lpstr>Instructions for Evacuation</vt:lpstr>
      <vt:lpstr>Instructions for Evacuation</vt:lpstr>
      <vt:lpstr>Instructions for Evacuation</vt:lpstr>
      <vt:lpstr>PowerPoint Presentation</vt:lpstr>
      <vt:lpstr>Instructions for Evacuation</vt:lpstr>
      <vt:lpstr>Instructions for Evacuation</vt:lpstr>
      <vt:lpstr>Review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and Evacuation</dc:title>
  <dc:creator>Teacher</dc:creator>
  <cp:lastModifiedBy>Teacher</cp:lastModifiedBy>
  <cp:revision>9</cp:revision>
  <dcterms:created xsi:type="dcterms:W3CDTF">2014-11-02T22:09:46Z</dcterms:created>
  <dcterms:modified xsi:type="dcterms:W3CDTF">2014-11-06T16:14:41Z</dcterms:modified>
</cp:coreProperties>
</file>